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3"/>
  </p:notesMasterIdLst>
  <p:sldIdLst>
    <p:sldId id="256" r:id="rId2"/>
    <p:sldId id="259" r:id="rId3"/>
    <p:sldId id="260" r:id="rId4"/>
    <p:sldId id="261" r:id="rId5"/>
    <p:sldId id="264" r:id="rId6"/>
    <p:sldId id="270" r:id="rId7"/>
    <p:sldId id="307" r:id="rId8"/>
    <p:sldId id="274" r:id="rId9"/>
    <p:sldId id="271" r:id="rId10"/>
    <p:sldId id="308" r:id="rId11"/>
    <p:sldId id="309" r:id="rId12"/>
    <p:sldId id="310" r:id="rId13"/>
    <p:sldId id="311" r:id="rId14"/>
    <p:sldId id="312" r:id="rId15"/>
    <p:sldId id="276" r:id="rId16"/>
    <p:sldId id="272" r:id="rId17"/>
    <p:sldId id="314" r:id="rId18"/>
    <p:sldId id="313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279" r:id="rId27"/>
    <p:sldId id="283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2" r:id="rId36"/>
    <p:sldId id="330" r:id="rId37"/>
    <p:sldId id="333" r:id="rId38"/>
    <p:sldId id="337" r:id="rId39"/>
    <p:sldId id="335" r:id="rId40"/>
    <p:sldId id="334" r:id="rId41"/>
    <p:sldId id="331" r:id="rId42"/>
  </p:sldIdLst>
  <p:sldSz cx="9144000" cy="5143500" type="screen16x9"/>
  <p:notesSz cx="6858000" cy="9144000"/>
  <p:embeddedFontLst>
    <p:embeddedFont>
      <p:font typeface="Titillium Web" charset="0"/>
      <p:regular r:id="rId44"/>
      <p:bold r:id="rId45"/>
      <p:italic r:id="rId46"/>
      <p:boldItalic r:id="rId47"/>
    </p:embeddedFont>
    <p:embeddedFont>
      <p:font typeface="Arial Black" pitchFamily="34" charset="0"/>
      <p:bold r:id="rId48"/>
    </p:embeddedFont>
    <p:embeddedFont>
      <p:font typeface="Squada One" charset="0"/>
      <p:regular r:id="rId49"/>
    </p:embeddedFont>
    <p:embeddedFont>
      <p:font typeface="Verdana" pitchFamily="34" charset="0"/>
      <p:regular r:id="rId50"/>
      <p:bold r:id="rId51"/>
      <p:italic r:id="rId52"/>
      <p:boldItalic r:id="rId53"/>
    </p:embeddedFont>
    <p:embeddedFont>
      <p:font typeface="Oswald" pitchFamily="2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33CCCC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69CDE12-0B86-47EA-98A9-C94B26CBEEA2}">
  <a:tblStyle styleId="{E69CDE12-0B86-47EA-98A9-C94B26CBEE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23" autoAdjust="0"/>
    <p:restoredTop sz="94660"/>
  </p:normalViewPr>
  <p:slideViewPr>
    <p:cSldViewPr>
      <p:cViewPr>
        <p:scale>
          <a:sx n="86" d="100"/>
          <a:sy n="86" d="100"/>
        </p:scale>
        <p:origin x="-654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290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1. Table of contents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2. Introduction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3. Our company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4. Our team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5. Problem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6. Them vs. us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7. Solution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8. SWOT analysis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9. Product overview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10. Our plans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11. Product demo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12. Traction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13. Case study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14. Reviews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15. Awards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16. Market size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17. Target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18. Competitors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19. Business model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20. Timing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21. Predicted growth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 dirty="0">
                <a:solidFill>
                  <a:srgbClr val="5F7D96"/>
                </a:solidFill>
              </a:rPr>
              <a:t>22. Investment</a:t>
            </a:r>
            <a:endParaRPr sz="850" dirty="0">
              <a:solidFill>
                <a:srgbClr val="5F7D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8774d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48774d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8774d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48774d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8774d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48774d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48774def6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48774def6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48774def6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a48774def6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48774def6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48774def6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8774d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48774d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a48774def6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a48774def6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a48774def6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a48774def6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a48774def6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a48774def6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a4ac67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a4ac67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48774def6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48774def6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999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4fd31017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4fd31017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48774def6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48774def6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a48774def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a48774def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4fd31017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4fd31017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48774def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48774def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48774def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48774def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06275" y="1614800"/>
            <a:ext cx="4314000" cy="11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59613" y="3173025"/>
            <a:ext cx="4069500" cy="2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2800"/>
              <a:buNone/>
              <a:defRPr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1981" y="1837129"/>
            <a:ext cx="3748915" cy="3156397"/>
            <a:chOff x="101981" y="1837129"/>
            <a:chExt cx="3748915" cy="3156397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10800000" flipH="1">
            <a:off x="101981" y="93204"/>
            <a:ext cx="3748915" cy="3156397"/>
            <a:chOff x="101981" y="1837129"/>
            <a:chExt cx="3748915" cy="3156397"/>
          </a:xfrm>
        </p:grpSpPr>
        <p:sp>
          <p:nvSpPr>
            <p:cNvPr id="41" name="Google Shape;41;p2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40">
          <p15:clr>
            <a:srgbClr val="FA7B17"/>
          </p15:clr>
        </p15:guide>
        <p15:guide id="2" orient="horz" pos="2900">
          <p15:clr>
            <a:srgbClr val="FA7B17"/>
          </p15:clr>
        </p15:guide>
        <p15:guide id="3" pos="454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>
            <a:spLocks noGrp="1"/>
          </p:cNvSpPr>
          <p:nvPr>
            <p:ph type="title" hasCustomPrompt="1"/>
          </p:nvPr>
        </p:nvSpPr>
        <p:spPr>
          <a:xfrm>
            <a:off x="7200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1"/>
          </p:nvPr>
        </p:nvSpPr>
        <p:spPr>
          <a:xfrm>
            <a:off x="7200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2"/>
          </p:nvPr>
        </p:nvSpPr>
        <p:spPr>
          <a:xfrm>
            <a:off x="7200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70" name="Google Shape;370;p20"/>
          <p:cNvSpPr txBox="1">
            <a:spLocks noGrp="1"/>
          </p:cNvSpPr>
          <p:nvPr>
            <p:ph type="title" idx="4" hasCustomPrompt="1"/>
          </p:nvPr>
        </p:nvSpPr>
        <p:spPr>
          <a:xfrm>
            <a:off x="34536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5"/>
          </p:nvPr>
        </p:nvSpPr>
        <p:spPr>
          <a:xfrm>
            <a:off x="34536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subTitle" idx="6"/>
          </p:nvPr>
        </p:nvSpPr>
        <p:spPr>
          <a:xfrm>
            <a:off x="34536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title" idx="7" hasCustomPrompt="1"/>
          </p:nvPr>
        </p:nvSpPr>
        <p:spPr>
          <a:xfrm>
            <a:off x="6187204" y="1900150"/>
            <a:ext cx="2236800" cy="11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8000"/>
              <a:buNone/>
              <a:defRPr sz="8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20"/>
          <p:cNvSpPr txBox="1">
            <a:spLocks noGrp="1"/>
          </p:cNvSpPr>
          <p:nvPr>
            <p:ph type="subTitle" idx="8"/>
          </p:nvPr>
        </p:nvSpPr>
        <p:spPr>
          <a:xfrm>
            <a:off x="6187204" y="3417475"/>
            <a:ext cx="22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quada One"/>
              <a:buNone/>
              <a:defRPr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9"/>
          </p:nvPr>
        </p:nvSpPr>
        <p:spPr>
          <a:xfrm>
            <a:off x="6187200" y="3905400"/>
            <a:ext cx="22368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None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>
            <a:spLocks noGrp="1"/>
          </p:cNvSpPr>
          <p:nvPr>
            <p:ph type="title"/>
          </p:nvPr>
        </p:nvSpPr>
        <p:spPr>
          <a:xfrm>
            <a:off x="2271850" y="1208325"/>
            <a:ext cx="4591500" cy="22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22"/>
          <p:cNvSpPr txBox="1">
            <a:spLocks noGrp="1"/>
          </p:cNvSpPr>
          <p:nvPr>
            <p:ph type="subTitle" idx="1"/>
          </p:nvPr>
        </p:nvSpPr>
        <p:spPr>
          <a:xfrm>
            <a:off x="2173700" y="3582975"/>
            <a:ext cx="48054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2"/>
          <p:cNvSpPr/>
          <p:nvPr/>
        </p:nvSpPr>
        <p:spPr>
          <a:xfrm rot="5400000" flipH="1">
            <a:off x="66797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89" name="Google Shape;389;p22"/>
          <p:cNvSpPr/>
          <p:nvPr/>
        </p:nvSpPr>
        <p:spPr>
          <a:xfrm rot="5400000">
            <a:off x="66797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390" name="Google Shape;390;p22"/>
          <p:cNvCxnSpPr/>
          <p:nvPr/>
        </p:nvCxnSpPr>
        <p:spPr>
          <a:xfrm rot="5400000" flipH="1">
            <a:off x="7896100" y="1662731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391" name="Google Shape;391;p22"/>
          <p:cNvGrpSpPr/>
          <p:nvPr/>
        </p:nvGrpSpPr>
        <p:grpSpPr>
          <a:xfrm flipH="1">
            <a:off x="82531" y="1916411"/>
            <a:ext cx="3748915" cy="3156397"/>
            <a:chOff x="5279706" y="1837129"/>
            <a:chExt cx="3748915" cy="3156397"/>
          </a:xfrm>
        </p:grpSpPr>
        <p:sp>
          <p:nvSpPr>
            <p:cNvPr id="392" name="Google Shape;392;p22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22"/>
          <p:cNvSpPr/>
          <p:nvPr/>
        </p:nvSpPr>
        <p:spPr>
          <a:xfrm rot="-5400000">
            <a:off x="156369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415" name="Google Shape;415;p22"/>
          <p:cNvSpPr/>
          <p:nvPr/>
        </p:nvSpPr>
        <p:spPr>
          <a:xfrm rot="-5400000" flipH="1">
            <a:off x="156369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416" name="Google Shape;416;p22"/>
          <p:cNvCxnSpPr/>
          <p:nvPr/>
        </p:nvCxnSpPr>
        <p:spPr>
          <a:xfrm rot="-5400000">
            <a:off x="1230175" y="1662731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417" name="Google Shape;417;p22"/>
          <p:cNvGrpSpPr/>
          <p:nvPr/>
        </p:nvGrpSpPr>
        <p:grpSpPr>
          <a:xfrm rot="10800000" flipH="1">
            <a:off x="5317381" y="71061"/>
            <a:ext cx="3748915" cy="3156397"/>
            <a:chOff x="5279706" y="1837129"/>
            <a:chExt cx="3748915" cy="3156397"/>
          </a:xfrm>
        </p:grpSpPr>
        <p:sp>
          <p:nvSpPr>
            <p:cNvPr id="418" name="Google Shape;418;p22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0" name="Google Shape;440;p22"/>
          <p:cNvCxnSpPr/>
          <p:nvPr/>
        </p:nvCxnSpPr>
        <p:spPr>
          <a:xfrm rot="5400000">
            <a:off x="6210625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441" name="Google Shape;441;p22"/>
          <p:cNvCxnSpPr/>
          <p:nvPr/>
        </p:nvCxnSpPr>
        <p:spPr>
          <a:xfrm rot="5400000">
            <a:off x="-2254850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2700006" scaled="0"/>
        </a:gra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7"/>
          <p:cNvGrpSpPr/>
          <p:nvPr/>
        </p:nvGrpSpPr>
        <p:grpSpPr>
          <a:xfrm>
            <a:off x="101981" y="1837129"/>
            <a:ext cx="3748915" cy="3156397"/>
            <a:chOff x="101981" y="1837129"/>
            <a:chExt cx="3748915" cy="3156397"/>
          </a:xfrm>
        </p:grpSpPr>
        <p:sp>
          <p:nvSpPr>
            <p:cNvPr id="513" name="Google Shape;513;p27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7"/>
          <p:cNvGrpSpPr/>
          <p:nvPr/>
        </p:nvGrpSpPr>
        <p:grpSpPr>
          <a:xfrm rot="10800000">
            <a:off x="5296406" y="93204"/>
            <a:ext cx="3748915" cy="3156397"/>
            <a:chOff x="101981" y="1837129"/>
            <a:chExt cx="3748915" cy="3156397"/>
          </a:xfrm>
        </p:grpSpPr>
        <p:sp>
          <p:nvSpPr>
            <p:cNvPr id="542" name="Google Shape;542;p27"/>
            <p:cNvSpPr/>
            <p:nvPr/>
          </p:nvSpPr>
          <p:spPr>
            <a:xfrm flipH="1">
              <a:off x="1384516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flipH="1">
              <a:off x="1211339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 flipH="1">
              <a:off x="895419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 flipH="1">
              <a:off x="706592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 flipH="1">
              <a:off x="333349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 flipH="1">
              <a:off x="895418" y="354260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 flipH="1">
              <a:off x="502852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 flipH="1">
              <a:off x="101981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 flipH="1">
              <a:off x="433541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 flipH="1">
              <a:off x="117416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 flipH="1">
              <a:off x="1525616" y="409600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 flipH="1">
              <a:off x="2131168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 flipH="1">
              <a:off x="895419" y="409599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 flipH="1">
              <a:off x="1026803" y="33583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 flipH="1">
              <a:off x="154022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 flipH="1">
              <a:off x="117419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 flipH="1">
              <a:off x="2341919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 flipH="1">
              <a:off x="1719244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flipH="1">
              <a:off x="3366916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 flipH="1">
              <a:off x="2131166" y="4215788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 flipH="1">
              <a:off x="518291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 flipH="1">
              <a:off x="32391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 flipH="1">
              <a:off x="2149472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 flipH="1">
              <a:off x="2098472" y="39276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 flipH="1">
              <a:off x="570347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 flipH="1">
              <a:off x="690247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 flipH="1">
              <a:off x="300647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 flipH="1">
              <a:off x="3818197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40">
          <p15:clr>
            <a:srgbClr val="FA7B17"/>
          </p15:clr>
        </p15:guide>
        <p15:guide id="2" orient="horz" pos="2900">
          <p15:clr>
            <a:srgbClr val="FA7B17"/>
          </p15:clr>
        </p15:guide>
        <p15:guide id="3" pos="454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450450" y="1841288"/>
            <a:ext cx="25497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 rot="-5400000" flipH="1">
            <a:off x="190897" y="742793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72" name="Google Shape;72;p3"/>
          <p:cNvSpPr/>
          <p:nvPr/>
        </p:nvSpPr>
        <p:spPr>
          <a:xfrm rot="-5400000">
            <a:off x="190897" y="3623618"/>
            <a:ext cx="2290737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73" name="Google Shape;73;p3"/>
          <p:cNvCxnSpPr/>
          <p:nvPr/>
        </p:nvCxnSpPr>
        <p:spPr>
          <a:xfrm rot="5400000">
            <a:off x="-2220322" y="2573784"/>
            <a:ext cx="51711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74" name="Google Shape;74;p3"/>
          <p:cNvCxnSpPr/>
          <p:nvPr/>
        </p:nvCxnSpPr>
        <p:spPr>
          <a:xfrm rot="-5400000" flipH="1">
            <a:off x="1264703" y="1662455"/>
            <a:ext cx="6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75" name="Google Shape;75;p3"/>
          <p:cNvGrpSpPr/>
          <p:nvPr/>
        </p:nvGrpSpPr>
        <p:grpSpPr>
          <a:xfrm flipH="1">
            <a:off x="95106" y="1912429"/>
            <a:ext cx="3748915" cy="3156397"/>
            <a:chOff x="5279706" y="1837129"/>
            <a:chExt cx="3748915" cy="3156397"/>
          </a:xfrm>
        </p:grpSpPr>
        <p:sp>
          <p:nvSpPr>
            <p:cNvPr id="76" name="Google Shape;76;p3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04455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5317381" y="81629"/>
            <a:ext cx="3748915" cy="3156397"/>
            <a:chOff x="5279706" y="1837129"/>
            <a:chExt cx="3748915" cy="3156397"/>
          </a:xfrm>
        </p:grpSpPr>
        <p:sp>
          <p:nvSpPr>
            <p:cNvPr id="99" name="Google Shape;99;p3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2179475" y="1841300"/>
            <a:ext cx="2077800" cy="1340700"/>
          </a:xfrm>
          <a:prstGeom prst="rect">
            <a:avLst/>
          </a:prstGeom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5000">
                <a:solidFill>
                  <a:srgbClr val="775E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75EF5"/>
              </a:buClr>
              <a:buSzPts val="12000"/>
              <a:buNone/>
              <a:defRPr sz="12000">
                <a:solidFill>
                  <a:srgbClr val="775EF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 idx="3"/>
          </p:nvPr>
        </p:nvSpPr>
        <p:spPr>
          <a:xfrm>
            <a:off x="4450450" y="2643713"/>
            <a:ext cx="2549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None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720000" y="1518000"/>
            <a:ext cx="4085400" cy="30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800"/>
              <a:buFont typeface="Oswald"/>
              <a:buChar char="●"/>
              <a:defRPr>
                <a:solidFill>
                  <a:srgbClr val="8E8BD8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●"/>
              <a:defRPr>
                <a:solidFill>
                  <a:srgbClr val="8E8BD8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●"/>
              <a:defRPr>
                <a:solidFill>
                  <a:srgbClr val="8E8BD8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400"/>
              <a:buFont typeface="Oswald"/>
              <a:buChar char="○"/>
              <a:defRPr>
                <a:solidFill>
                  <a:srgbClr val="8E8BD8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400"/>
              <a:buFont typeface="Oswald"/>
              <a:buChar char="■"/>
              <a:defRPr>
                <a:solidFill>
                  <a:srgbClr val="8E8BD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720000" y="1412950"/>
            <a:ext cx="3590700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subTitle" idx="1"/>
          </p:nvPr>
        </p:nvSpPr>
        <p:spPr>
          <a:xfrm>
            <a:off x="720000" y="2881225"/>
            <a:ext cx="377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E8BD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4781100" y="883200"/>
            <a:ext cx="3377100" cy="33771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5" y="2592175"/>
            <a:ext cx="4773025" cy="191600"/>
          </a:xfrm>
          <a:custGeom>
            <a:avLst/>
            <a:gdLst/>
            <a:ahLst/>
            <a:cxnLst/>
            <a:rect l="l" t="t" r="r" b="b"/>
            <a:pathLst>
              <a:path w="190921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190921" y="97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720000" y="2978100"/>
            <a:ext cx="45138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04890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/>
          <p:nvPr/>
        </p:nvSpPr>
        <p:spPr>
          <a:xfrm>
            <a:off x="-850" y="826075"/>
            <a:ext cx="4050100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229" name="Google Shape;229;p11"/>
          <p:cNvSpPr/>
          <p:nvPr/>
        </p:nvSpPr>
        <p:spPr>
          <a:xfrm flipH="1">
            <a:off x="5093900" y="826075"/>
            <a:ext cx="4050100" cy="773475"/>
          </a:xfrm>
          <a:custGeom>
            <a:avLst/>
            <a:gdLst/>
            <a:ahLst/>
            <a:cxnLst/>
            <a:rect l="l" t="t" r="r" b="b"/>
            <a:pathLst>
              <a:path w="162004" h="30939" extrusionOk="0">
                <a:moveTo>
                  <a:pt x="0" y="7520"/>
                </a:moveTo>
                <a:lnTo>
                  <a:pt x="30080" y="7520"/>
                </a:lnTo>
                <a:lnTo>
                  <a:pt x="30080" y="0"/>
                </a:lnTo>
                <a:lnTo>
                  <a:pt x="162004" y="0"/>
                </a:lnTo>
                <a:lnTo>
                  <a:pt x="162004" y="30939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cxnSp>
        <p:nvCxnSpPr>
          <p:cNvPr id="230" name="Google Shape;230;p11"/>
          <p:cNvCxnSpPr/>
          <p:nvPr/>
        </p:nvCxnSpPr>
        <p:spPr>
          <a:xfrm>
            <a:off x="6350" y="241775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231" name="Google Shape;231;p11"/>
          <p:cNvCxnSpPr>
            <a:endCxn id="227" idx="0"/>
          </p:cNvCxnSpPr>
          <p:nvPr/>
        </p:nvCxnSpPr>
        <p:spPr>
          <a:xfrm>
            <a:off x="4570800" y="234200"/>
            <a:ext cx="1200" cy="18147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729425" y="4090700"/>
            <a:ext cx="77040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11"/>
          <p:cNvGrpSpPr/>
          <p:nvPr/>
        </p:nvGrpSpPr>
        <p:grpSpPr>
          <a:xfrm rot="10800000" flipH="1">
            <a:off x="5279706" y="97204"/>
            <a:ext cx="3748915" cy="3156397"/>
            <a:chOff x="5279706" y="1837129"/>
            <a:chExt cx="3748915" cy="3156397"/>
          </a:xfrm>
        </p:grpSpPr>
        <p:sp>
          <p:nvSpPr>
            <p:cNvPr id="234" name="Google Shape;234;p11"/>
            <p:cNvSpPr/>
            <p:nvPr/>
          </p:nvSpPr>
          <p:spPr>
            <a:xfrm>
              <a:off x="7645888" y="4707457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849964" y="456885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165884" y="492422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8354711" y="431599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8697054" y="472381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8527551" y="3195500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8928422" y="4215789"/>
              <a:ext cx="100200" cy="1002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27762" y="3721257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943887" y="49242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6930135" y="492422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943881" y="28258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943884" y="34585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6719384" y="4739270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7342059" y="4568845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5694387" y="4824013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543012" y="2137932"/>
              <a:ext cx="69300" cy="693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58587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6948431" y="474120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8527556" y="47074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8407656" y="3060754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8797256" y="18371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279706" y="4942529"/>
              <a:ext cx="32700" cy="32700"/>
            </a:xfrm>
            <a:prstGeom prst="rect">
              <a:avLst/>
            </a:prstGeom>
            <a:solidFill>
              <a:srgbClr val="775EF5"/>
            </a:solidFill>
            <a:ln>
              <a:noFill/>
            </a:ln>
            <a:effectLst>
              <a:outerShdw blurRad="71438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8075" y="1276725"/>
            <a:ext cx="8420425" cy="191600"/>
          </a:xfrm>
          <a:custGeom>
            <a:avLst/>
            <a:gdLst/>
            <a:ahLst/>
            <a:cxnLst/>
            <a:rect l="l" t="t" r="r" b="b"/>
            <a:pathLst>
              <a:path w="336817" h="7664" extrusionOk="0">
                <a:moveTo>
                  <a:pt x="0" y="7664"/>
                </a:moveTo>
                <a:lnTo>
                  <a:pt x="29121" y="7664"/>
                </a:lnTo>
                <a:lnTo>
                  <a:pt x="29121" y="0"/>
                </a:lnTo>
                <a:lnTo>
                  <a:pt x="336817" y="0"/>
                </a:lnTo>
              </a:path>
            </a:pathLst>
          </a:custGeom>
          <a:noFill/>
          <a:ln w="19050" cap="flat" cmpd="sng">
            <a:solidFill>
              <a:srgbClr val="775EF5"/>
            </a:solidFill>
            <a:prstDash val="solid"/>
            <a:round/>
            <a:headEnd type="none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sp>
      <p:sp>
        <p:nvSpPr>
          <p:cNvPr id="348" name="Google Shape;348;p18"/>
          <p:cNvSpPr txBox="1">
            <a:spLocks noGrp="1"/>
          </p:cNvSpPr>
          <p:nvPr>
            <p:ph type="subTitle" idx="1"/>
          </p:nvPr>
        </p:nvSpPr>
        <p:spPr>
          <a:xfrm>
            <a:off x="4954625" y="1522225"/>
            <a:ext cx="3468900" cy="30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E8B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03F6E"/>
            </a:gs>
            <a:gs pos="100000">
              <a:srgbClr val="0B0D17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quada One"/>
              <a:buNone/>
              <a:defRPr sz="3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83350"/>
            <a:ext cx="77040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4" r:id="rId9"/>
    <p:sldLayoutId id="2147483666" r:id="rId10"/>
    <p:sldLayoutId id="2147483668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echnology Images | Free Vectors, Stock Photos &amp;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24366"/>
            <a:ext cx="9169551" cy="51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8" name="Google Shape;578;p30"/>
          <p:cNvCxnSpPr/>
          <p:nvPr/>
        </p:nvCxnSpPr>
        <p:spPr>
          <a:xfrm>
            <a:off x="-1375" y="3325100"/>
            <a:ext cx="9161400" cy="0"/>
          </a:xfrm>
          <a:prstGeom prst="straightConnector1">
            <a:avLst/>
          </a:prstGeom>
          <a:noFill/>
          <a:ln w="28575" cap="flat" cmpd="sng">
            <a:solidFill>
              <a:srgbClr val="5B57DE"/>
            </a:solidFill>
            <a:prstDash val="solid"/>
            <a:round/>
            <a:headEnd type="none" w="med" len="med"/>
            <a:tailEnd type="none" w="med" len="med"/>
          </a:ln>
          <a:effectLst>
            <a:outerShdw blurRad="85725" algn="bl" rotWithShape="0">
              <a:srgbClr val="DFDEFF">
                <a:alpha val="50000"/>
              </a:srgbClr>
            </a:outerShdw>
          </a:effectLst>
        </p:spPr>
      </p:cxnSp>
      <p:sp>
        <p:nvSpPr>
          <p:cNvPr id="581" name="Google Shape;581;p30"/>
          <p:cNvSpPr txBox="1">
            <a:spLocks noGrp="1"/>
          </p:cNvSpPr>
          <p:nvPr>
            <p:ph type="ctrTitle"/>
          </p:nvPr>
        </p:nvSpPr>
        <p:spPr>
          <a:xfrm>
            <a:off x="3124200" y="1257300"/>
            <a:ext cx="4314000" cy="11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lacial Indifference" pitchFamily="50" charset="0"/>
              </a:rPr>
              <a:t>Welcome to</a:t>
            </a:r>
            <a:endParaRPr b="1" dirty="0">
              <a:latin typeface="Glacial Indifference" pitchFamily="50" charset="0"/>
            </a:endParaRPr>
          </a:p>
        </p:txBody>
      </p:sp>
      <p:pic>
        <p:nvPicPr>
          <p:cNvPr id="1027" name="Picture 3" descr="C:\Users\User\Desktop\A.MY CLIENT\eminepoints\eminepoint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3900"/>
            <a:ext cx="487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465960"/>
            <a:ext cx="5105400" cy="43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533400" y="28003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Glacial Indifference" pitchFamily="50" charset="0"/>
              </a:rPr>
              <a:t/>
            </a:r>
            <a:br>
              <a:rPr lang="en-US" b="1" dirty="0">
                <a:latin typeface="Glacial Indifference" pitchFamily="50" charset="0"/>
              </a:rPr>
            </a:br>
            <a:r>
              <a:rPr lang="en" b="1" dirty="0">
                <a:solidFill>
                  <a:schemeClr val="accent3"/>
                </a:solidFill>
                <a:latin typeface="Glacial Indifference" pitchFamily="50" charset="0"/>
              </a:rPr>
              <a:t> </a:t>
            </a:r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E-MINE POINTS Pricing</a:t>
            </a:r>
            <a:endParaRPr sz="5400" b="1" dirty="0">
              <a:solidFill>
                <a:schemeClr val="accent3"/>
              </a:solidFill>
              <a:latin typeface="Glacial Indifference" pitchFamily="50" charset="0"/>
            </a:endParaRPr>
          </a:p>
        </p:txBody>
      </p:sp>
      <p:pic>
        <p:nvPicPr>
          <p:cNvPr id="5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81" y="863337"/>
            <a:ext cx="1260662" cy="11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09950"/>
            <a:ext cx="2590337" cy="2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28975"/>
            <a:ext cx="2590337" cy="2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 txBox="1">
            <a:spLocks noGrp="1"/>
          </p:cNvSpPr>
          <p:nvPr>
            <p:ph type="title"/>
          </p:nvPr>
        </p:nvSpPr>
        <p:spPr>
          <a:xfrm>
            <a:off x="308777" y="2114550"/>
            <a:ext cx="3590700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Glacial Indifference" pitchFamily="50" charset="0"/>
              </a:rPr>
              <a:t>Click Pricing</a:t>
            </a:r>
            <a:br>
              <a:rPr lang="en" sz="3200" b="1" dirty="0">
                <a:latin typeface="Glacial Indifference" pitchFamily="50" charset="0"/>
              </a:rPr>
            </a:br>
            <a:r>
              <a:rPr lang="en" sz="3200" b="1" dirty="0">
                <a:latin typeface="Glacial Indifference" pitchFamily="50" charset="0"/>
              </a:rPr>
              <a:t>Menu</a:t>
            </a:r>
            <a:br>
              <a:rPr lang="en" sz="3200" b="1" dirty="0">
                <a:latin typeface="Glacial Indifference" pitchFamily="50" charset="0"/>
              </a:rPr>
            </a:br>
            <a:endParaRPr sz="3200" b="1" dirty="0">
              <a:latin typeface="Glacial Indifference" pitchFamily="50" charset="0"/>
            </a:endParaRPr>
          </a:p>
        </p:txBody>
      </p:sp>
      <p:grpSp>
        <p:nvGrpSpPr>
          <p:cNvPr id="6" name="Google Shape;773;p44"/>
          <p:cNvGrpSpPr/>
          <p:nvPr/>
        </p:nvGrpSpPr>
        <p:grpSpPr>
          <a:xfrm>
            <a:off x="2438400" y="860433"/>
            <a:ext cx="6475771" cy="3908812"/>
            <a:chOff x="655815" y="1710641"/>
            <a:chExt cx="4721170" cy="2866082"/>
          </a:xfrm>
        </p:grpSpPr>
        <p:sp>
          <p:nvSpPr>
            <p:cNvPr id="7" name="Google Shape;774;p44"/>
            <p:cNvSpPr/>
            <p:nvPr/>
          </p:nvSpPr>
          <p:spPr>
            <a:xfrm>
              <a:off x="4367971" y="1817068"/>
              <a:ext cx="199235" cy="180697"/>
            </a:xfrm>
            <a:custGeom>
              <a:avLst/>
              <a:gdLst/>
              <a:ahLst/>
              <a:cxnLst/>
              <a:rect l="l" t="t" r="r" b="b"/>
              <a:pathLst>
                <a:path w="3321" h="3012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93"/>
                    <a:pt x="1" y="103"/>
                    <a:pt x="11" y="114"/>
                  </a:cubicBezTo>
                  <a:cubicBezTo>
                    <a:pt x="32" y="433"/>
                    <a:pt x="73" y="753"/>
                    <a:pt x="135" y="1072"/>
                  </a:cubicBezTo>
                  <a:cubicBezTo>
                    <a:pt x="259" y="1732"/>
                    <a:pt x="465" y="2362"/>
                    <a:pt x="754" y="2970"/>
                  </a:cubicBezTo>
                  <a:cubicBezTo>
                    <a:pt x="764" y="3001"/>
                    <a:pt x="784" y="3011"/>
                    <a:pt x="816" y="3011"/>
                  </a:cubicBezTo>
                  <a:lnTo>
                    <a:pt x="3321" y="3011"/>
                  </a:lnTo>
                  <a:cubicBezTo>
                    <a:pt x="3321" y="2990"/>
                    <a:pt x="3311" y="2980"/>
                    <a:pt x="3311" y="2970"/>
                  </a:cubicBezTo>
                  <a:cubicBezTo>
                    <a:pt x="3167" y="2568"/>
                    <a:pt x="3043" y="2156"/>
                    <a:pt x="2950" y="1743"/>
                  </a:cubicBezTo>
                  <a:cubicBezTo>
                    <a:pt x="2878" y="1402"/>
                    <a:pt x="2816" y="1052"/>
                    <a:pt x="2785" y="712"/>
                  </a:cubicBezTo>
                  <a:cubicBezTo>
                    <a:pt x="2764" y="485"/>
                    <a:pt x="2754" y="268"/>
                    <a:pt x="2734" y="52"/>
                  </a:cubicBezTo>
                  <a:cubicBezTo>
                    <a:pt x="2734" y="0"/>
                    <a:pt x="2734" y="0"/>
                    <a:pt x="26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75;p44"/>
            <p:cNvSpPr/>
            <p:nvPr/>
          </p:nvSpPr>
          <p:spPr>
            <a:xfrm>
              <a:off x="4583884" y="1818268"/>
              <a:ext cx="207274" cy="179498"/>
            </a:xfrm>
            <a:custGeom>
              <a:avLst/>
              <a:gdLst/>
              <a:ahLst/>
              <a:cxnLst/>
              <a:rect l="l" t="t" r="r" b="b"/>
              <a:pathLst>
                <a:path w="3455" h="2992" extrusionOk="0">
                  <a:moveTo>
                    <a:pt x="11" y="1"/>
                  </a:moveTo>
                  <a:cubicBezTo>
                    <a:pt x="1" y="11"/>
                    <a:pt x="1" y="21"/>
                    <a:pt x="1" y="21"/>
                  </a:cubicBezTo>
                  <a:cubicBezTo>
                    <a:pt x="21" y="207"/>
                    <a:pt x="21" y="383"/>
                    <a:pt x="42" y="568"/>
                  </a:cubicBezTo>
                  <a:cubicBezTo>
                    <a:pt x="83" y="846"/>
                    <a:pt x="114" y="1125"/>
                    <a:pt x="166" y="1393"/>
                  </a:cubicBezTo>
                  <a:cubicBezTo>
                    <a:pt x="269" y="1929"/>
                    <a:pt x="434" y="2445"/>
                    <a:pt x="640" y="2950"/>
                  </a:cubicBezTo>
                  <a:cubicBezTo>
                    <a:pt x="650" y="2981"/>
                    <a:pt x="671" y="2991"/>
                    <a:pt x="702" y="2991"/>
                  </a:cubicBezTo>
                  <a:lnTo>
                    <a:pt x="3445" y="2991"/>
                  </a:lnTo>
                  <a:lnTo>
                    <a:pt x="3445" y="2940"/>
                  </a:lnTo>
                  <a:cubicBezTo>
                    <a:pt x="3445" y="1980"/>
                    <a:pt x="3445" y="1011"/>
                    <a:pt x="3455" y="42"/>
                  </a:cubicBezTo>
                  <a:cubicBezTo>
                    <a:pt x="3455" y="11"/>
                    <a:pt x="3445" y="1"/>
                    <a:pt x="34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6;p44"/>
            <p:cNvSpPr/>
            <p:nvPr/>
          </p:nvSpPr>
          <p:spPr>
            <a:xfrm>
              <a:off x="4441642" y="2043480"/>
              <a:ext cx="319820" cy="203555"/>
            </a:xfrm>
            <a:custGeom>
              <a:avLst/>
              <a:gdLst/>
              <a:ahLst/>
              <a:cxnLst/>
              <a:rect l="l" t="t" r="r" b="b"/>
              <a:pathLst>
                <a:path w="5331" h="3393" extrusionOk="0">
                  <a:moveTo>
                    <a:pt x="2392" y="0"/>
                  </a:moveTo>
                  <a:cubicBezTo>
                    <a:pt x="1609" y="11"/>
                    <a:pt x="825" y="11"/>
                    <a:pt x="41" y="11"/>
                  </a:cubicBezTo>
                  <a:lnTo>
                    <a:pt x="0" y="11"/>
                  </a:lnTo>
                  <a:cubicBezTo>
                    <a:pt x="10" y="21"/>
                    <a:pt x="10" y="21"/>
                    <a:pt x="10" y="31"/>
                  </a:cubicBezTo>
                  <a:cubicBezTo>
                    <a:pt x="186" y="299"/>
                    <a:pt x="371" y="557"/>
                    <a:pt x="578" y="804"/>
                  </a:cubicBezTo>
                  <a:cubicBezTo>
                    <a:pt x="846" y="1134"/>
                    <a:pt x="1144" y="1434"/>
                    <a:pt x="1474" y="1702"/>
                  </a:cubicBezTo>
                  <a:cubicBezTo>
                    <a:pt x="1928" y="2094"/>
                    <a:pt x="2434" y="2413"/>
                    <a:pt x="2970" y="2681"/>
                  </a:cubicBezTo>
                  <a:cubicBezTo>
                    <a:pt x="3433" y="2919"/>
                    <a:pt x="3928" y="3093"/>
                    <a:pt x="4434" y="3228"/>
                  </a:cubicBezTo>
                  <a:cubicBezTo>
                    <a:pt x="4702" y="3300"/>
                    <a:pt x="4980" y="3352"/>
                    <a:pt x="5259" y="3393"/>
                  </a:cubicBezTo>
                  <a:cubicBezTo>
                    <a:pt x="5280" y="3393"/>
                    <a:pt x="5300" y="3382"/>
                    <a:pt x="5331" y="3372"/>
                  </a:cubicBezTo>
                  <a:lnTo>
                    <a:pt x="5310" y="3362"/>
                  </a:lnTo>
                  <a:cubicBezTo>
                    <a:pt x="4960" y="3125"/>
                    <a:pt x="4640" y="2857"/>
                    <a:pt x="4331" y="2578"/>
                  </a:cubicBezTo>
                  <a:cubicBezTo>
                    <a:pt x="3960" y="2227"/>
                    <a:pt x="3619" y="1856"/>
                    <a:pt x="3320" y="1454"/>
                  </a:cubicBezTo>
                  <a:cubicBezTo>
                    <a:pt x="2990" y="1011"/>
                    <a:pt x="2702" y="536"/>
                    <a:pt x="2454" y="41"/>
                  </a:cubicBezTo>
                  <a:cubicBezTo>
                    <a:pt x="2444" y="21"/>
                    <a:pt x="2423" y="0"/>
                    <a:pt x="23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7;p44"/>
            <p:cNvSpPr/>
            <p:nvPr/>
          </p:nvSpPr>
          <p:spPr>
            <a:xfrm>
              <a:off x="4646996" y="2045340"/>
              <a:ext cx="143562" cy="158980"/>
            </a:xfrm>
            <a:custGeom>
              <a:avLst/>
              <a:gdLst/>
              <a:ahLst/>
              <a:cxnLst/>
              <a:rect l="l" t="t" r="r" b="b"/>
              <a:pathLst>
                <a:path w="2393" h="2650" extrusionOk="0">
                  <a:moveTo>
                    <a:pt x="1" y="0"/>
                  </a:moveTo>
                  <a:cubicBezTo>
                    <a:pt x="588" y="1073"/>
                    <a:pt x="1382" y="1949"/>
                    <a:pt x="2393" y="2650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8;p44"/>
            <p:cNvSpPr/>
            <p:nvPr/>
          </p:nvSpPr>
          <p:spPr>
            <a:xfrm>
              <a:off x="1182849" y="2486344"/>
              <a:ext cx="131804" cy="131864"/>
            </a:xfrm>
            <a:custGeom>
              <a:avLst/>
              <a:gdLst/>
              <a:ahLst/>
              <a:cxnLst/>
              <a:rect l="l" t="t" r="r" b="b"/>
              <a:pathLst>
                <a:path w="2197" h="2198" extrusionOk="0">
                  <a:moveTo>
                    <a:pt x="1093" y="1"/>
                  </a:moveTo>
                  <a:cubicBezTo>
                    <a:pt x="495" y="1"/>
                    <a:pt x="0" y="496"/>
                    <a:pt x="0" y="1105"/>
                  </a:cubicBezTo>
                  <a:cubicBezTo>
                    <a:pt x="0" y="1703"/>
                    <a:pt x="495" y="2198"/>
                    <a:pt x="1103" y="2198"/>
                  </a:cubicBezTo>
                  <a:cubicBezTo>
                    <a:pt x="1712" y="2198"/>
                    <a:pt x="2196" y="1703"/>
                    <a:pt x="2196" y="1094"/>
                  </a:cubicBezTo>
                  <a:cubicBezTo>
                    <a:pt x="2196" y="486"/>
                    <a:pt x="1701" y="1"/>
                    <a:pt x="109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9;p44"/>
            <p:cNvSpPr/>
            <p:nvPr/>
          </p:nvSpPr>
          <p:spPr>
            <a:xfrm>
              <a:off x="1263839" y="2486344"/>
              <a:ext cx="131864" cy="131204"/>
            </a:xfrm>
            <a:custGeom>
              <a:avLst/>
              <a:gdLst/>
              <a:ahLst/>
              <a:cxnLst/>
              <a:rect l="l" t="t" r="r" b="b"/>
              <a:pathLst>
                <a:path w="2198" h="2187" extrusionOk="0">
                  <a:moveTo>
                    <a:pt x="1112" y="1"/>
                  </a:moveTo>
                  <a:cubicBezTo>
                    <a:pt x="1106" y="1"/>
                    <a:pt x="1100" y="1"/>
                    <a:pt x="1094" y="1"/>
                  </a:cubicBezTo>
                  <a:cubicBezTo>
                    <a:pt x="496" y="1"/>
                    <a:pt x="1" y="486"/>
                    <a:pt x="1" y="1094"/>
                  </a:cubicBezTo>
                  <a:cubicBezTo>
                    <a:pt x="1" y="1703"/>
                    <a:pt x="496" y="2187"/>
                    <a:pt x="1104" y="2187"/>
                  </a:cubicBezTo>
                  <a:cubicBezTo>
                    <a:pt x="1712" y="2187"/>
                    <a:pt x="2197" y="1692"/>
                    <a:pt x="2197" y="1094"/>
                  </a:cubicBezTo>
                  <a:cubicBezTo>
                    <a:pt x="2197" y="492"/>
                    <a:pt x="1712" y="1"/>
                    <a:pt x="1112" y="1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0;p44"/>
            <p:cNvSpPr/>
            <p:nvPr/>
          </p:nvSpPr>
          <p:spPr>
            <a:xfrm>
              <a:off x="1197067" y="1999565"/>
              <a:ext cx="197375" cy="90349"/>
            </a:xfrm>
            <a:custGeom>
              <a:avLst/>
              <a:gdLst/>
              <a:ahLst/>
              <a:cxnLst/>
              <a:rect l="l" t="t" r="r" b="b"/>
              <a:pathLst>
                <a:path w="3290" h="1506" extrusionOk="0">
                  <a:moveTo>
                    <a:pt x="742" y="0"/>
                  </a:moveTo>
                  <a:cubicBezTo>
                    <a:pt x="330" y="0"/>
                    <a:pt x="0" y="340"/>
                    <a:pt x="0" y="753"/>
                  </a:cubicBezTo>
                  <a:cubicBezTo>
                    <a:pt x="0" y="1165"/>
                    <a:pt x="341" y="1506"/>
                    <a:pt x="753" y="1506"/>
                  </a:cubicBezTo>
                  <a:lnTo>
                    <a:pt x="2537" y="1495"/>
                  </a:lnTo>
                  <a:cubicBezTo>
                    <a:pt x="2949" y="1495"/>
                    <a:pt x="3290" y="1155"/>
                    <a:pt x="3290" y="743"/>
                  </a:cubicBezTo>
                  <a:cubicBezTo>
                    <a:pt x="3290" y="330"/>
                    <a:pt x="2949" y="0"/>
                    <a:pt x="2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1;p44"/>
            <p:cNvSpPr/>
            <p:nvPr/>
          </p:nvSpPr>
          <p:spPr>
            <a:xfrm>
              <a:off x="1174750" y="2306367"/>
              <a:ext cx="40915" cy="68691"/>
            </a:xfrm>
            <a:custGeom>
              <a:avLst/>
              <a:gdLst/>
              <a:ahLst/>
              <a:cxnLst/>
              <a:rect l="l" t="t" r="r" b="b"/>
              <a:pathLst>
                <a:path w="682" h="1145" extrusionOk="0">
                  <a:moveTo>
                    <a:pt x="104" y="1"/>
                  </a:moveTo>
                  <a:cubicBezTo>
                    <a:pt x="83" y="1"/>
                    <a:pt x="63" y="21"/>
                    <a:pt x="63" y="42"/>
                  </a:cubicBezTo>
                  <a:cubicBezTo>
                    <a:pt x="63" y="63"/>
                    <a:pt x="83" y="83"/>
                    <a:pt x="104" y="83"/>
                  </a:cubicBezTo>
                  <a:lnTo>
                    <a:pt x="548" y="83"/>
                  </a:lnTo>
                  <a:lnTo>
                    <a:pt x="259" y="372"/>
                  </a:lnTo>
                  <a:cubicBezTo>
                    <a:pt x="248" y="393"/>
                    <a:pt x="248" y="413"/>
                    <a:pt x="259" y="434"/>
                  </a:cubicBezTo>
                  <a:cubicBezTo>
                    <a:pt x="269" y="444"/>
                    <a:pt x="280" y="454"/>
                    <a:pt x="300" y="454"/>
                  </a:cubicBezTo>
                  <a:cubicBezTo>
                    <a:pt x="372" y="454"/>
                    <a:pt x="455" y="475"/>
                    <a:pt x="516" y="537"/>
                  </a:cubicBezTo>
                  <a:cubicBezTo>
                    <a:pt x="568" y="599"/>
                    <a:pt x="599" y="681"/>
                    <a:pt x="599" y="753"/>
                  </a:cubicBezTo>
                  <a:cubicBezTo>
                    <a:pt x="599" y="836"/>
                    <a:pt x="578" y="918"/>
                    <a:pt x="516" y="970"/>
                  </a:cubicBezTo>
                  <a:cubicBezTo>
                    <a:pt x="455" y="1032"/>
                    <a:pt x="372" y="1062"/>
                    <a:pt x="300" y="1062"/>
                  </a:cubicBezTo>
                  <a:cubicBezTo>
                    <a:pt x="218" y="1062"/>
                    <a:pt x="135" y="1032"/>
                    <a:pt x="83" y="980"/>
                  </a:cubicBezTo>
                  <a:cubicBezTo>
                    <a:pt x="73" y="970"/>
                    <a:pt x="60" y="964"/>
                    <a:pt x="49" y="964"/>
                  </a:cubicBezTo>
                  <a:cubicBezTo>
                    <a:pt x="37" y="964"/>
                    <a:pt x="27" y="970"/>
                    <a:pt x="21" y="980"/>
                  </a:cubicBezTo>
                  <a:cubicBezTo>
                    <a:pt x="1" y="991"/>
                    <a:pt x="1" y="1021"/>
                    <a:pt x="21" y="1032"/>
                  </a:cubicBezTo>
                  <a:cubicBezTo>
                    <a:pt x="94" y="1114"/>
                    <a:pt x="197" y="1145"/>
                    <a:pt x="300" y="1145"/>
                  </a:cubicBezTo>
                  <a:cubicBezTo>
                    <a:pt x="393" y="1145"/>
                    <a:pt x="496" y="1104"/>
                    <a:pt x="568" y="1032"/>
                  </a:cubicBezTo>
                  <a:cubicBezTo>
                    <a:pt x="651" y="959"/>
                    <a:pt x="681" y="856"/>
                    <a:pt x="681" y="753"/>
                  </a:cubicBezTo>
                  <a:cubicBezTo>
                    <a:pt x="681" y="661"/>
                    <a:pt x="651" y="558"/>
                    <a:pt x="568" y="485"/>
                  </a:cubicBezTo>
                  <a:cubicBezTo>
                    <a:pt x="516" y="423"/>
                    <a:pt x="445" y="393"/>
                    <a:pt x="372" y="372"/>
                  </a:cubicBezTo>
                  <a:lnTo>
                    <a:pt x="671" y="73"/>
                  </a:lnTo>
                  <a:cubicBezTo>
                    <a:pt x="671" y="73"/>
                    <a:pt x="671" y="63"/>
                    <a:pt x="681" y="63"/>
                  </a:cubicBezTo>
                  <a:lnTo>
                    <a:pt x="681" y="42"/>
                  </a:lnTo>
                  <a:cubicBezTo>
                    <a:pt x="681" y="21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2;p44"/>
            <p:cNvSpPr/>
            <p:nvPr/>
          </p:nvSpPr>
          <p:spPr>
            <a:xfrm>
              <a:off x="1232343" y="2306607"/>
              <a:ext cx="52613" cy="68451"/>
            </a:xfrm>
            <a:custGeom>
              <a:avLst/>
              <a:gdLst/>
              <a:ahLst/>
              <a:cxnLst/>
              <a:rect l="l" t="t" r="r" b="b"/>
              <a:pathLst>
                <a:path w="877" h="1141" extrusionOk="0">
                  <a:moveTo>
                    <a:pt x="670" y="151"/>
                  </a:moveTo>
                  <a:lnTo>
                    <a:pt x="670" y="822"/>
                  </a:lnTo>
                  <a:lnTo>
                    <a:pt x="134" y="822"/>
                  </a:lnTo>
                  <a:lnTo>
                    <a:pt x="670" y="151"/>
                  </a:lnTo>
                  <a:close/>
                  <a:moveTo>
                    <a:pt x="717" y="0"/>
                  </a:moveTo>
                  <a:cubicBezTo>
                    <a:pt x="705" y="0"/>
                    <a:pt x="693" y="5"/>
                    <a:pt x="681" y="17"/>
                  </a:cubicBezTo>
                  <a:lnTo>
                    <a:pt x="21" y="842"/>
                  </a:lnTo>
                  <a:cubicBezTo>
                    <a:pt x="0" y="863"/>
                    <a:pt x="10" y="884"/>
                    <a:pt x="21" y="893"/>
                  </a:cubicBezTo>
                  <a:cubicBezTo>
                    <a:pt x="31" y="904"/>
                    <a:pt x="41" y="904"/>
                    <a:pt x="51" y="904"/>
                  </a:cubicBezTo>
                  <a:lnTo>
                    <a:pt x="670" y="904"/>
                  </a:lnTo>
                  <a:lnTo>
                    <a:pt x="681" y="1100"/>
                  </a:lnTo>
                  <a:cubicBezTo>
                    <a:pt x="681" y="1120"/>
                    <a:pt x="691" y="1141"/>
                    <a:pt x="711" y="1141"/>
                  </a:cubicBezTo>
                  <a:cubicBezTo>
                    <a:pt x="743" y="1141"/>
                    <a:pt x="753" y="1120"/>
                    <a:pt x="753" y="1100"/>
                  </a:cubicBezTo>
                  <a:lnTo>
                    <a:pt x="753" y="904"/>
                  </a:lnTo>
                  <a:lnTo>
                    <a:pt x="835" y="904"/>
                  </a:lnTo>
                  <a:cubicBezTo>
                    <a:pt x="856" y="904"/>
                    <a:pt x="876" y="884"/>
                    <a:pt x="876" y="863"/>
                  </a:cubicBezTo>
                  <a:cubicBezTo>
                    <a:pt x="876" y="842"/>
                    <a:pt x="856" y="822"/>
                    <a:pt x="835" y="822"/>
                  </a:cubicBezTo>
                  <a:lnTo>
                    <a:pt x="753" y="822"/>
                  </a:lnTo>
                  <a:lnTo>
                    <a:pt x="753" y="38"/>
                  </a:lnTo>
                  <a:lnTo>
                    <a:pt x="753" y="27"/>
                  </a:lnTo>
                  <a:cubicBezTo>
                    <a:pt x="753" y="17"/>
                    <a:pt x="743" y="7"/>
                    <a:pt x="743" y="7"/>
                  </a:cubicBezTo>
                  <a:cubicBezTo>
                    <a:pt x="734" y="3"/>
                    <a:pt x="726" y="0"/>
                    <a:pt x="71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3;p44"/>
            <p:cNvSpPr/>
            <p:nvPr/>
          </p:nvSpPr>
          <p:spPr>
            <a:xfrm>
              <a:off x="1299114" y="2305767"/>
              <a:ext cx="40915" cy="69291"/>
            </a:xfrm>
            <a:custGeom>
              <a:avLst/>
              <a:gdLst/>
              <a:ahLst/>
              <a:cxnLst/>
              <a:rect l="l" t="t" r="r" b="b"/>
              <a:pathLst>
                <a:path w="682" h="1155" extrusionOk="0">
                  <a:moveTo>
                    <a:pt x="104" y="0"/>
                  </a:moveTo>
                  <a:cubicBezTo>
                    <a:pt x="93" y="0"/>
                    <a:pt x="83" y="11"/>
                    <a:pt x="73" y="11"/>
                  </a:cubicBezTo>
                  <a:cubicBezTo>
                    <a:pt x="63" y="21"/>
                    <a:pt x="63" y="31"/>
                    <a:pt x="63" y="41"/>
                  </a:cubicBezTo>
                  <a:lnTo>
                    <a:pt x="11" y="506"/>
                  </a:lnTo>
                  <a:lnTo>
                    <a:pt x="1" y="516"/>
                  </a:lnTo>
                  <a:cubicBezTo>
                    <a:pt x="1" y="516"/>
                    <a:pt x="1" y="526"/>
                    <a:pt x="11" y="526"/>
                  </a:cubicBezTo>
                  <a:lnTo>
                    <a:pt x="11" y="536"/>
                  </a:lnTo>
                  <a:cubicBezTo>
                    <a:pt x="11" y="536"/>
                    <a:pt x="11" y="547"/>
                    <a:pt x="21" y="547"/>
                  </a:cubicBezTo>
                  <a:cubicBezTo>
                    <a:pt x="26" y="557"/>
                    <a:pt x="37" y="562"/>
                    <a:pt x="47" y="562"/>
                  </a:cubicBezTo>
                  <a:cubicBezTo>
                    <a:pt x="57" y="562"/>
                    <a:pt x="68" y="557"/>
                    <a:pt x="73" y="547"/>
                  </a:cubicBezTo>
                  <a:cubicBezTo>
                    <a:pt x="134" y="485"/>
                    <a:pt x="217" y="454"/>
                    <a:pt x="290" y="454"/>
                  </a:cubicBezTo>
                  <a:cubicBezTo>
                    <a:pt x="372" y="454"/>
                    <a:pt x="455" y="485"/>
                    <a:pt x="506" y="547"/>
                  </a:cubicBezTo>
                  <a:cubicBezTo>
                    <a:pt x="568" y="609"/>
                    <a:pt x="599" y="681"/>
                    <a:pt x="599" y="763"/>
                  </a:cubicBezTo>
                  <a:cubicBezTo>
                    <a:pt x="599" y="846"/>
                    <a:pt x="568" y="918"/>
                    <a:pt x="506" y="980"/>
                  </a:cubicBezTo>
                  <a:cubicBezTo>
                    <a:pt x="444" y="1042"/>
                    <a:pt x="372" y="1072"/>
                    <a:pt x="290" y="1072"/>
                  </a:cubicBezTo>
                  <a:cubicBezTo>
                    <a:pt x="217" y="1072"/>
                    <a:pt x="134" y="1042"/>
                    <a:pt x="73" y="980"/>
                  </a:cubicBezTo>
                  <a:cubicBezTo>
                    <a:pt x="68" y="975"/>
                    <a:pt x="57" y="972"/>
                    <a:pt x="47" y="972"/>
                  </a:cubicBezTo>
                  <a:cubicBezTo>
                    <a:pt x="37" y="972"/>
                    <a:pt x="26" y="975"/>
                    <a:pt x="21" y="980"/>
                  </a:cubicBezTo>
                  <a:cubicBezTo>
                    <a:pt x="1" y="1001"/>
                    <a:pt x="1" y="1021"/>
                    <a:pt x="21" y="1042"/>
                  </a:cubicBezTo>
                  <a:cubicBezTo>
                    <a:pt x="93" y="1114"/>
                    <a:pt x="196" y="1155"/>
                    <a:pt x="290" y="1155"/>
                  </a:cubicBezTo>
                  <a:cubicBezTo>
                    <a:pt x="393" y="1155"/>
                    <a:pt x="496" y="1114"/>
                    <a:pt x="568" y="1042"/>
                  </a:cubicBezTo>
                  <a:cubicBezTo>
                    <a:pt x="640" y="959"/>
                    <a:pt x="681" y="856"/>
                    <a:pt x="681" y="763"/>
                  </a:cubicBezTo>
                  <a:cubicBezTo>
                    <a:pt x="681" y="660"/>
                    <a:pt x="640" y="568"/>
                    <a:pt x="568" y="485"/>
                  </a:cubicBezTo>
                  <a:cubicBezTo>
                    <a:pt x="496" y="412"/>
                    <a:pt x="393" y="371"/>
                    <a:pt x="290" y="371"/>
                  </a:cubicBezTo>
                  <a:cubicBezTo>
                    <a:pt x="228" y="371"/>
                    <a:pt x="155" y="392"/>
                    <a:pt x="93" y="423"/>
                  </a:cubicBezTo>
                  <a:lnTo>
                    <a:pt x="134" y="83"/>
                  </a:lnTo>
                  <a:lnTo>
                    <a:pt x="640" y="83"/>
                  </a:lnTo>
                  <a:cubicBezTo>
                    <a:pt x="661" y="83"/>
                    <a:pt x="681" y="73"/>
                    <a:pt x="681" y="41"/>
                  </a:cubicBezTo>
                  <a:cubicBezTo>
                    <a:pt x="681" y="21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4;p44"/>
            <p:cNvSpPr/>
            <p:nvPr/>
          </p:nvSpPr>
          <p:spPr>
            <a:xfrm>
              <a:off x="1359107" y="2305767"/>
              <a:ext cx="45834" cy="68751"/>
            </a:xfrm>
            <a:custGeom>
              <a:avLst/>
              <a:gdLst/>
              <a:ahLst/>
              <a:cxnLst/>
              <a:rect l="l" t="t" r="r" b="b"/>
              <a:pathLst>
                <a:path w="764" h="1146" extrusionOk="0">
                  <a:moveTo>
                    <a:pt x="383" y="474"/>
                  </a:moveTo>
                  <a:cubicBezTo>
                    <a:pt x="548" y="474"/>
                    <a:pt x="681" y="609"/>
                    <a:pt x="681" y="774"/>
                  </a:cubicBezTo>
                  <a:cubicBezTo>
                    <a:pt x="681" y="939"/>
                    <a:pt x="548" y="1072"/>
                    <a:pt x="383" y="1072"/>
                  </a:cubicBezTo>
                  <a:cubicBezTo>
                    <a:pt x="227" y="1072"/>
                    <a:pt x="104" y="959"/>
                    <a:pt x="83" y="815"/>
                  </a:cubicBezTo>
                  <a:lnTo>
                    <a:pt x="83" y="794"/>
                  </a:lnTo>
                  <a:lnTo>
                    <a:pt x="83" y="774"/>
                  </a:lnTo>
                  <a:cubicBezTo>
                    <a:pt x="83" y="609"/>
                    <a:pt x="218" y="474"/>
                    <a:pt x="383" y="474"/>
                  </a:cubicBezTo>
                  <a:close/>
                  <a:moveTo>
                    <a:pt x="506" y="0"/>
                  </a:moveTo>
                  <a:cubicBezTo>
                    <a:pt x="321" y="11"/>
                    <a:pt x="186" y="114"/>
                    <a:pt x="104" y="258"/>
                  </a:cubicBezTo>
                  <a:cubicBezTo>
                    <a:pt x="32" y="392"/>
                    <a:pt x="1" y="557"/>
                    <a:pt x="1" y="712"/>
                  </a:cubicBezTo>
                  <a:lnTo>
                    <a:pt x="1" y="784"/>
                  </a:lnTo>
                  <a:cubicBezTo>
                    <a:pt x="11" y="990"/>
                    <a:pt x="176" y="1145"/>
                    <a:pt x="383" y="1145"/>
                  </a:cubicBezTo>
                  <a:cubicBezTo>
                    <a:pt x="589" y="1145"/>
                    <a:pt x="764" y="980"/>
                    <a:pt x="764" y="774"/>
                  </a:cubicBezTo>
                  <a:cubicBezTo>
                    <a:pt x="764" y="557"/>
                    <a:pt x="589" y="392"/>
                    <a:pt x="383" y="392"/>
                  </a:cubicBezTo>
                  <a:cubicBezTo>
                    <a:pt x="269" y="392"/>
                    <a:pt x="166" y="444"/>
                    <a:pt x="94" y="526"/>
                  </a:cubicBezTo>
                  <a:cubicBezTo>
                    <a:pt x="114" y="444"/>
                    <a:pt x="135" y="361"/>
                    <a:pt x="176" y="289"/>
                  </a:cubicBezTo>
                  <a:cubicBezTo>
                    <a:pt x="248" y="176"/>
                    <a:pt x="351" y="93"/>
                    <a:pt x="506" y="83"/>
                  </a:cubicBezTo>
                  <a:cubicBezTo>
                    <a:pt x="537" y="83"/>
                    <a:pt x="548" y="62"/>
                    <a:pt x="548" y="41"/>
                  </a:cubicBezTo>
                  <a:cubicBezTo>
                    <a:pt x="548" y="21"/>
                    <a:pt x="527" y="0"/>
                    <a:pt x="50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5;p44"/>
            <p:cNvSpPr/>
            <p:nvPr/>
          </p:nvSpPr>
          <p:spPr>
            <a:xfrm>
              <a:off x="1143254" y="1710641"/>
              <a:ext cx="3746292" cy="2506067"/>
            </a:xfrm>
            <a:custGeom>
              <a:avLst/>
              <a:gdLst/>
              <a:ahLst/>
              <a:cxnLst/>
              <a:rect l="l" t="t" r="r" b="b"/>
              <a:pathLst>
                <a:path w="62446" h="41773" extrusionOk="0">
                  <a:moveTo>
                    <a:pt x="0" y="1"/>
                  </a:moveTo>
                  <a:lnTo>
                    <a:pt x="0" y="41772"/>
                  </a:lnTo>
                  <a:lnTo>
                    <a:pt x="62446" y="41772"/>
                  </a:lnTo>
                  <a:lnTo>
                    <a:pt x="6244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6;p44"/>
            <p:cNvSpPr/>
            <p:nvPr/>
          </p:nvSpPr>
          <p:spPr>
            <a:xfrm>
              <a:off x="1170491" y="1741598"/>
              <a:ext cx="3691818" cy="2444154"/>
            </a:xfrm>
            <a:custGeom>
              <a:avLst/>
              <a:gdLst/>
              <a:ahLst/>
              <a:cxnLst/>
              <a:rect l="l" t="t" r="r" b="b"/>
              <a:pathLst>
                <a:path w="61538" h="40741" extrusionOk="0">
                  <a:moveTo>
                    <a:pt x="0" y="0"/>
                  </a:moveTo>
                  <a:lnTo>
                    <a:pt x="0" y="40741"/>
                  </a:lnTo>
                  <a:lnTo>
                    <a:pt x="61538" y="40741"/>
                  </a:lnTo>
                  <a:lnTo>
                    <a:pt x="61538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7;p44"/>
            <p:cNvSpPr/>
            <p:nvPr/>
          </p:nvSpPr>
          <p:spPr>
            <a:xfrm>
              <a:off x="655815" y="4404665"/>
              <a:ext cx="4721170" cy="172058"/>
            </a:xfrm>
            <a:custGeom>
              <a:avLst/>
              <a:gdLst/>
              <a:ahLst/>
              <a:cxnLst/>
              <a:rect l="l" t="t" r="r" b="b"/>
              <a:pathLst>
                <a:path w="78696" h="2868" extrusionOk="0">
                  <a:moveTo>
                    <a:pt x="0" y="1"/>
                  </a:moveTo>
                  <a:lnTo>
                    <a:pt x="0" y="2867"/>
                  </a:lnTo>
                  <a:lnTo>
                    <a:pt x="78696" y="2867"/>
                  </a:lnTo>
                  <a:lnTo>
                    <a:pt x="78696" y="1"/>
                  </a:ln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8;p44"/>
            <p:cNvSpPr/>
            <p:nvPr/>
          </p:nvSpPr>
          <p:spPr>
            <a:xfrm>
              <a:off x="655815" y="4216648"/>
              <a:ext cx="4721170" cy="188076"/>
            </a:xfrm>
            <a:custGeom>
              <a:avLst/>
              <a:gdLst/>
              <a:ahLst/>
              <a:cxnLst/>
              <a:rect l="l" t="t" r="r" b="b"/>
              <a:pathLst>
                <a:path w="78696" h="3135" extrusionOk="0">
                  <a:moveTo>
                    <a:pt x="8125" y="0"/>
                  </a:moveTo>
                  <a:lnTo>
                    <a:pt x="0" y="3135"/>
                  </a:lnTo>
                  <a:lnTo>
                    <a:pt x="78696" y="3135"/>
                  </a:lnTo>
                  <a:lnTo>
                    <a:pt x="7057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9;p44"/>
            <p:cNvSpPr/>
            <p:nvPr/>
          </p:nvSpPr>
          <p:spPr>
            <a:xfrm>
              <a:off x="1187168" y="4216648"/>
              <a:ext cx="3658463" cy="121305"/>
            </a:xfrm>
            <a:custGeom>
              <a:avLst/>
              <a:gdLst/>
              <a:ahLst/>
              <a:cxnLst/>
              <a:rect l="l" t="t" r="r" b="b"/>
              <a:pathLst>
                <a:path w="60982" h="2022" extrusionOk="0">
                  <a:moveTo>
                    <a:pt x="5249" y="0"/>
                  </a:moveTo>
                  <a:lnTo>
                    <a:pt x="0" y="2021"/>
                  </a:lnTo>
                  <a:lnTo>
                    <a:pt x="60981" y="2021"/>
                  </a:lnTo>
                  <a:lnTo>
                    <a:pt x="55733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0;p44"/>
            <p:cNvSpPr/>
            <p:nvPr/>
          </p:nvSpPr>
          <p:spPr>
            <a:xfrm>
              <a:off x="1376445" y="1927154"/>
              <a:ext cx="3276790" cy="2073041"/>
            </a:xfrm>
            <a:custGeom>
              <a:avLst/>
              <a:gdLst/>
              <a:ahLst/>
              <a:cxnLst/>
              <a:rect l="l" t="t" r="r" b="b"/>
              <a:pathLst>
                <a:path w="54620" h="34555" extrusionOk="0">
                  <a:moveTo>
                    <a:pt x="0" y="1"/>
                  </a:moveTo>
                  <a:lnTo>
                    <a:pt x="0" y="34554"/>
                  </a:lnTo>
                  <a:lnTo>
                    <a:pt x="54620" y="34554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1;p44"/>
            <p:cNvSpPr/>
            <p:nvPr/>
          </p:nvSpPr>
          <p:spPr>
            <a:xfrm>
              <a:off x="1376445" y="1927154"/>
              <a:ext cx="3276790" cy="79910"/>
            </a:xfrm>
            <a:custGeom>
              <a:avLst/>
              <a:gdLst/>
              <a:ahLst/>
              <a:cxnLst/>
              <a:rect l="l" t="t" r="r" b="b"/>
              <a:pathLst>
                <a:path w="54620" h="1332" extrusionOk="0">
                  <a:moveTo>
                    <a:pt x="0" y="1"/>
                  </a:moveTo>
                  <a:lnTo>
                    <a:pt x="0" y="1331"/>
                  </a:lnTo>
                  <a:lnTo>
                    <a:pt x="54620" y="1331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2;p44"/>
            <p:cNvSpPr/>
            <p:nvPr/>
          </p:nvSpPr>
          <p:spPr>
            <a:xfrm>
              <a:off x="1400562" y="1946952"/>
              <a:ext cx="39055" cy="39655"/>
            </a:xfrm>
            <a:custGeom>
              <a:avLst/>
              <a:gdLst/>
              <a:ahLst/>
              <a:cxnLst/>
              <a:rect l="l" t="t" r="r" b="b"/>
              <a:pathLst>
                <a:path w="651" h="661" extrusionOk="0">
                  <a:moveTo>
                    <a:pt x="320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20" y="660"/>
                  </a:cubicBezTo>
                  <a:cubicBezTo>
                    <a:pt x="506" y="660"/>
                    <a:pt x="650" y="516"/>
                    <a:pt x="650" y="330"/>
                  </a:cubicBezTo>
                  <a:cubicBezTo>
                    <a:pt x="650" y="156"/>
                    <a:pt x="506" y="0"/>
                    <a:pt x="3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3;p44"/>
            <p:cNvSpPr/>
            <p:nvPr/>
          </p:nvSpPr>
          <p:spPr>
            <a:xfrm>
              <a:off x="148101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0" y="0"/>
                  </a:moveTo>
                  <a:cubicBezTo>
                    <a:pt x="145" y="0"/>
                    <a:pt x="0" y="156"/>
                    <a:pt x="0" y="330"/>
                  </a:cubicBezTo>
                  <a:cubicBezTo>
                    <a:pt x="0" y="516"/>
                    <a:pt x="145" y="660"/>
                    <a:pt x="330" y="660"/>
                  </a:cubicBezTo>
                  <a:cubicBezTo>
                    <a:pt x="516" y="660"/>
                    <a:pt x="660" y="516"/>
                    <a:pt x="660" y="330"/>
                  </a:cubicBezTo>
                  <a:cubicBezTo>
                    <a:pt x="660" y="156"/>
                    <a:pt x="516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4;p44"/>
            <p:cNvSpPr/>
            <p:nvPr/>
          </p:nvSpPr>
          <p:spPr>
            <a:xfrm>
              <a:off x="156200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06" y="660"/>
                    <a:pt x="661" y="516"/>
                    <a:pt x="661" y="330"/>
                  </a:cubicBezTo>
                  <a:cubicBezTo>
                    <a:pt x="661" y="156"/>
                    <a:pt x="506" y="0"/>
                    <a:pt x="331" y="0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68" y="1082576"/>
            <a:ext cx="4652224" cy="29003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191000" y="980553"/>
            <a:ext cx="2743200" cy="93779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 txBox="1">
            <a:spLocks noGrp="1"/>
          </p:cNvSpPr>
          <p:nvPr>
            <p:ph type="title"/>
          </p:nvPr>
        </p:nvSpPr>
        <p:spPr>
          <a:xfrm>
            <a:off x="141611" y="-205918"/>
            <a:ext cx="7866283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3200" b="1" dirty="0">
                <a:latin typeface="Glacial Indifference" pitchFamily="50" charset="0"/>
              </a:rPr>
              <a:t>E-Mine Points Subscription Plan</a:t>
            </a:r>
          </a:p>
        </p:txBody>
      </p:sp>
      <p:grpSp>
        <p:nvGrpSpPr>
          <p:cNvPr id="6" name="Google Shape;773;p44"/>
          <p:cNvGrpSpPr/>
          <p:nvPr/>
        </p:nvGrpSpPr>
        <p:grpSpPr>
          <a:xfrm>
            <a:off x="150078" y="844745"/>
            <a:ext cx="8914171" cy="4298756"/>
            <a:chOff x="655815" y="1710641"/>
            <a:chExt cx="4721170" cy="2866082"/>
          </a:xfrm>
        </p:grpSpPr>
        <p:sp>
          <p:nvSpPr>
            <p:cNvPr id="7" name="Google Shape;774;p44"/>
            <p:cNvSpPr/>
            <p:nvPr/>
          </p:nvSpPr>
          <p:spPr>
            <a:xfrm>
              <a:off x="4367971" y="1817068"/>
              <a:ext cx="199235" cy="180697"/>
            </a:xfrm>
            <a:custGeom>
              <a:avLst/>
              <a:gdLst/>
              <a:ahLst/>
              <a:cxnLst/>
              <a:rect l="l" t="t" r="r" b="b"/>
              <a:pathLst>
                <a:path w="3321" h="3012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93"/>
                    <a:pt x="1" y="103"/>
                    <a:pt x="11" y="114"/>
                  </a:cubicBezTo>
                  <a:cubicBezTo>
                    <a:pt x="32" y="433"/>
                    <a:pt x="73" y="753"/>
                    <a:pt x="135" y="1072"/>
                  </a:cubicBezTo>
                  <a:cubicBezTo>
                    <a:pt x="259" y="1732"/>
                    <a:pt x="465" y="2362"/>
                    <a:pt x="754" y="2970"/>
                  </a:cubicBezTo>
                  <a:cubicBezTo>
                    <a:pt x="764" y="3001"/>
                    <a:pt x="784" y="3011"/>
                    <a:pt x="816" y="3011"/>
                  </a:cubicBezTo>
                  <a:lnTo>
                    <a:pt x="3321" y="3011"/>
                  </a:lnTo>
                  <a:cubicBezTo>
                    <a:pt x="3321" y="2990"/>
                    <a:pt x="3311" y="2980"/>
                    <a:pt x="3311" y="2970"/>
                  </a:cubicBezTo>
                  <a:cubicBezTo>
                    <a:pt x="3167" y="2568"/>
                    <a:pt x="3043" y="2156"/>
                    <a:pt x="2950" y="1743"/>
                  </a:cubicBezTo>
                  <a:cubicBezTo>
                    <a:pt x="2878" y="1402"/>
                    <a:pt x="2816" y="1052"/>
                    <a:pt x="2785" y="712"/>
                  </a:cubicBezTo>
                  <a:cubicBezTo>
                    <a:pt x="2764" y="485"/>
                    <a:pt x="2754" y="268"/>
                    <a:pt x="2734" y="52"/>
                  </a:cubicBezTo>
                  <a:cubicBezTo>
                    <a:pt x="2734" y="0"/>
                    <a:pt x="2734" y="0"/>
                    <a:pt x="26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75;p44"/>
            <p:cNvSpPr/>
            <p:nvPr/>
          </p:nvSpPr>
          <p:spPr>
            <a:xfrm>
              <a:off x="4583884" y="1818268"/>
              <a:ext cx="207274" cy="179498"/>
            </a:xfrm>
            <a:custGeom>
              <a:avLst/>
              <a:gdLst/>
              <a:ahLst/>
              <a:cxnLst/>
              <a:rect l="l" t="t" r="r" b="b"/>
              <a:pathLst>
                <a:path w="3455" h="2992" extrusionOk="0">
                  <a:moveTo>
                    <a:pt x="11" y="1"/>
                  </a:moveTo>
                  <a:cubicBezTo>
                    <a:pt x="1" y="11"/>
                    <a:pt x="1" y="21"/>
                    <a:pt x="1" y="21"/>
                  </a:cubicBezTo>
                  <a:cubicBezTo>
                    <a:pt x="21" y="207"/>
                    <a:pt x="21" y="383"/>
                    <a:pt x="42" y="568"/>
                  </a:cubicBezTo>
                  <a:cubicBezTo>
                    <a:pt x="83" y="846"/>
                    <a:pt x="114" y="1125"/>
                    <a:pt x="166" y="1393"/>
                  </a:cubicBezTo>
                  <a:cubicBezTo>
                    <a:pt x="269" y="1929"/>
                    <a:pt x="434" y="2445"/>
                    <a:pt x="640" y="2950"/>
                  </a:cubicBezTo>
                  <a:cubicBezTo>
                    <a:pt x="650" y="2981"/>
                    <a:pt x="671" y="2991"/>
                    <a:pt x="702" y="2991"/>
                  </a:cubicBezTo>
                  <a:lnTo>
                    <a:pt x="3445" y="2991"/>
                  </a:lnTo>
                  <a:lnTo>
                    <a:pt x="3445" y="2940"/>
                  </a:lnTo>
                  <a:cubicBezTo>
                    <a:pt x="3445" y="1980"/>
                    <a:pt x="3445" y="1011"/>
                    <a:pt x="3455" y="42"/>
                  </a:cubicBezTo>
                  <a:cubicBezTo>
                    <a:pt x="3455" y="11"/>
                    <a:pt x="3445" y="1"/>
                    <a:pt x="34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6;p44"/>
            <p:cNvSpPr/>
            <p:nvPr/>
          </p:nvSpPr>
          <p:spPr>
            <a:xfrm>
              <a:off x="4441642" y="2043480"/>
              <a:ext cx="319820" cy="203555"/>
            </a:xfrm>
            <a:custGeom>
              <a:avLst/>
              <a:gdLst/>
              <a:ahLst/>
              <a:cxnLst/>
              <a:rect l="l" t="t" r="r" b="b"/>
              <a:pathLst>
                <a:path w="5331" h="3393" extrusionOk="0">
                  <a:moveTo>
                    <a:pt x="2392" y="0"/>
                  </a:moveTo>
                  <a:cubicBezTo>
                    <a:pt x="1609" y="11"/>
                    <a:pt x="825" y="11"/>
                    <a:pt x="41" y="11"/>
                  </a:cubicBezTo>
                  <a:lnTo>
                    <a:pt x="0" y="11"/>
                  </a:lnTo>
                  <a:cubicBezTo>
                    <a:pt x="10" y="21"/>
                    <a:pt x="10" y="21"/>
                    <a:pt x="10" y="31"/>
                  </a:cubicBezTo>
                  <a:cubicBezTo>
                    <a:pt x="186" y="299"/>
                    <a:pt x="371" y="557"/>
                    <a:pt x="578" y="804"/>
                  </a:cubicBezTo>
                  <a:cubicBezTo>
                    <a:pt x="846" y="1134"/>
                    <a:pt x="1144" y="1434"/>
                    <a:pt x="1474" y="1702"/>
                  </a:cubicBezTo>
                  <a:cubicBezTo>
                    <a:pt x="1928" y="2094"/>
                    <a:pt x="2434" y="2413"/>
                    <a:pt x="2970" y="2681"/>
                  </a:cubicBezTo>
                  <a:cubicBezTo>
                    <a:pt x="3433" y="2919"/>
                    <a:pt x="3928" y="3093"/>
                    <a:pt x="4434" y="3228"/>
                  </a:cubicBezTo>
                  <a:cubicBezTo>
                    <a:pt x="4702" y="3300"/>
                    <a:pt x="4980" y="3352"/>
                    <a:pt x="5259" y="3393"/>
                  </a:cubicBezTo>
                  <a:cubicBezTo>
                    <a:pt x="5280" y="3393"/>
                    <a:pt x="5300" y="3382"/>
                    <a:pt x="5331" y="3372"/>
                  </a:cubicBezTo>
                  <a:lnTo>
                    <a:pt x="5310" y="3362"/>
                  </a:lnTo>
                  <a:cubicBezTo>
                    <a:pt x="4960" y="3125"/>
                    <a:pt x="4640" y="2857"/>
                    <a:pt x="4331" y="2578"/>
                  </a:cubicBezTo>
                  <a:cubicBezTo>
                    <a:pt x="3960" y="2227"/>
                    <a:pt x="3619" y="1856"/>
                    <a:pt x="3320" y="1454"/>
                  </a:cubicBezTo>
                  <a:cubicBezTo>
                    <a:pt x="2990" y="1011"/>
                    <a:pt x="2702" y="536"/>
                    <a:pt x="2454" y="41"/>
                  </a:cubicBezTo>
                  <a:cubicBezTo>
                    <a:pt x="2444" y="21"/>
                    <a:pt x="2423" y="0"/>
                    <a:pt x="23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7;p44"/>
            <p:cNvSpPr/>
            <p:nvPr/>
          </p:nvSpPr>
          <p:spPr>
            <a:xfrm>
              <a:off x="4646996" y="2045340"/>
              <a:ext cx="143562" cy="158980"/>
            </a:xfrm>
            <a:custGeom>
              <a:avLst/>
              <a:gdLst/>
              <a:ahLst/>
              <a:cxnLst/>
              <a:rect l="l" t="t" r="r" b="b"/>
              <a:pathLst>
                <a:path w="2393" h="2650" extrusionOk="0">
                  <a:moveTo>
                    <a:pt x="1" y="0"/>
                  </a:moveTo>
                  <a:cubicBezTo>
                    <a:pt x="588" y="1073"/>
                    <a:pt x="1382" y="1949"/>
                    <a:pt x="2393" y="2650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8;p44"/>
            <p:cNvSpPr/>
            <p:nvPr/>
          </p:nvSpPr>
          <p:spPr>
            <a:xfrm>
              <a:off x="1182849" y="2486344"/>
              <a:ext cx="131804" cy="131864"/>
            </a:xfrm>
            <a:custGeom>
              <a:avLst/>
              <a:gdLst/>
              <a:ahLst/>
              <a:cxnLst/>
              <a:rect l="l" t="t" r="r" b="b"/>
              <a:pathLst>
                <a:path w="2197" h="2198" extrusionOk="0">
                  <a:moveTo>
                    <a:pt x="1093" y="1"/>
                  </a:moveTo>
                  <a:cubicBezTo>
                    <a:pt x="495" y="1"/>
                    <a:pt x="0" y="496"/>
                    <a:pt x="0" y="1105"/>
                  </a:cubicBezTo>
                  <a:cubicBezTo>
                    <a:pt x="0" y="1703"/>
                    <a:pt x="495" y="2198"/>
                    <a:pt x="1103" y="2198"/>
                  </a:cubicBezTo>
                  <a:cubicBezTo>
                    <a:pt x="1712" y="2198"/>
                    <a:pt x="2196" y="1703"/>
                    <a:pt x="2196" y="1094"/>
                  </a:cubicBezTo>
                  <a:cubicBezTo>
                    <a:pt x="2196" y="486"/>
                    <a:pt x="1701" y="1"/>
                    <a:pt x="109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9;p44"/>
            <p:cNvSpPr/>
            <p:nvPr/>
          </p:nvSpPr>
          <p:spPr>
            <a:xfrm>
              <a:off x="1263839" y="2486344"/>
              <a:ext cx="131864" cy="131204"/>
            </a:xfrm>
            <a:custGeom>
              <a:avLst/>
              <a:gdLst/>
              <a:ahLst/>
              <a:cxnLst/>
              <a:rect l="l" t="t" r="r" b="b"/>
              <a:pathLst>
                <a:path w="2198" h="2187" extrusionOk="0">
                  <a:moveTo>
                    <a:pt x="1112" y="1"/>
                  </a:moveTo>
                  <a:cubicBezTo>
                    <a:pt x="1106" y="1"/>
                    <a:pt x="1100" y="1"/>
                    <a:pt x="1094" y="1"/>
                  </a:cubicBezTo>
                  <a:cubicBezTo>
                    <a:pt x="496" y="1"/>
                    <a:pt x="1" y="486"/>
                    <a:pt x="1" y="1094"/>
                  </a:cubicBezTo>
                  <a:cubicBezTo>
                    <a:pt x="1" y="1703"/>
                    <a:pt x="496" y="2187"/>
                    <a:pt x="1104" y="2187"/>
                  </a:cubicBezTo>
                  <a:cubicBezTo>
                    <a:pt x="1712" y="2187"/>
                    <a:pt x="2197" y="1692"/>
                    <a:pt x="2197" y="1094"/>
                  </a:cubicBezTo>
                  <a:cubicBezTo>
                    <a:pt x="2197" y="492"/>
                    <a:pt x="1712" y="1"/>
                    <a:pt x="1112" y="1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0;p44"/>
            <p:cNvSpPr/>
            <p:nvPr/>
          </p:nvSpPr>
          <p:spPr>
            <a:xfrm>
              <a:off x="1197067" y="1999565"/>
              <a:ext cx="197375" cy="90349"/>
            </a:xfrm>
            <a:custGeom>
              <a:avLst/>
              <a:gdLst/>
              <a:ahLst/>
              <a:cxnLst/>
              <a:rect l="l" t="t" r="r" b="b"/>
              <a:pathLst>
                <a:path w="3290" h="1506" extrusionOk="0">
                  <a:moveTo>
                    <a:pt x="742" y="0"/>
                  </a:moveTo>
                  <a:cubicBezTo>
                    <a:pt x="330" y="0"/>
                    <a:pt x="0" y="340"/>
                    <a:pt x="0" y="753"/>
                  </a:cubicBezTo>
                  <a:cubicBezTo>
                    <a:pt x="0" y="1165"/>
                    <a:pt x="341" y="1506"/>
                    <a:pt x="753" y="1506"/>
                  </a:cubicBezTo>
                  <a:lnTo>
                    <a:pt x="2537" y="1495"/>
                  </a:lnTo>
                  <a:cubicBezTo>
                    <a:pt x="2949" y="1495"/>
                    <a:pt x="3290" y="1155"/>
                    <a:pt x="3290" y="743"/>
                  </a:cubicBezTo>
                  <a:cubicBezTo>
                    <a:pt x="3290" y="330"/>
                    <a:pt x="2949" y="0"/>
                    <a:pt x="2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1;p44"/>
            <p:cNvSpPr/>
            <p:nvPr/>
          </p:nvSpPr>
          <p:spPr>
            <a:xfrm>
              <a:off x="1174750" y="2306367"/>
              <a:ext cx="40915" cy="68691"/>
            </a:xfrm>
            <a:custGeom>
              <a:avLst/>
              <a:gdLst/>
              <a:ahLst/>
              <a:cxnLst/>
              <a:rect l="l" t="t" r="r" b="b"/>
              <a:pathLst>
                <a:path w="682" h="1145" extrusionOk="0">
                  <a:moveTo>
                    <a:pt x="104" y="1"/>
                  </a:moveTo>
                  <a:cubicBezTo>
                    <a:pt x="83" y="1"/>
                    <a:pt x="63" y="21"/>
                    <a:pt x="63" y="42"/>
                  </a:cubicBezTo>
                  <a:cubicBezTo>
                    <a:pt x="63" y="63"/>
                    <a:pt x="83" y="83"/>
                    <a:pt x="104" y="83"/>
                  </a:cubicBezTo>
                  <a:lnTo>
                    <a:pt x="548" y="83"/>
                  </a:lnTo>
                  <a:lnTo>
                    <a:pt x="259" y="372"/>
                  </a:lnTo>
                  <a:cubicBezTo>
                    <a:pt x="248" y="393"/>
                    <a:pt x="248" y="413"/>
                    <a:pt x="259" y="434"/>
                  </a:cubicBezTo>
                  <a:cubicBezTo>
                    <a:pt x="269" y="444"/>
                    <a:pt x="280" y="454"/>
                    <a:pt x="300" y="454"/>
                  </a:cubicBezTo>
                  <a:cubicBezTo>
                    <a:pt x="372" y="454"/>
                    <a:pt x="455" y="475"/>
                    <a:pt x="516" y="537"/>
                  </a:cubicBezTo>
                  <a:cubicBezTo>
                    <a:pt x="568" y="599"/>
                    <a:pt x="599" y="681"/>
                    <a:pt x="599" y="753"/>
                  </a:cubicBezTo>
                  <a:cubicBezTo>
                    <a:pt x="599" y="836"/>
                    <a:pt x="578" y="918"/>
                    <a:pt x="516" y="970"/>
                  </a:cubicBezTo>
                  <a:cubicBezTo>
                    <a:pt x="455" y="1032"/>
                    <a:pt x="372" y="1062"/>
                    <a:pt x="300" y="1062"/>
                  </a:cubicBezTo>
                  <a:cubicBezTo>
                    <a:pt x="218" y="1062"/>
                    <a:pt x="135" y="1032"/>
                    <a:pt x="83" y="980"/>
                  </a:cubicBezTo>
                  <a:cubicBezTo>
                    <a:pt x="73" y="970"/>
                    <a:pt x="60" y="964"/>
                    <a:pt x="49" y="964"/>
                  </a:cubicBezTo>
                  <a:cubicBezTo>
                    <a:pt x="37" y="964"/>
                    <a:pt x="27" y="970"/>
                    <a:pt x="21" y="980"/>
                  </a:cubicBezTo>
                  <a:cubicBezTo>
                    <a:pt x="1" y="991"/>
                    <a:pt x="1" y="1021"/>
                    <a:pt x="21" y="1032"/>
                  </a:cubicBezTo>
                  <a:cubicBezTo>
                    <a:pt x="94" y="1114"/>
                    <a:pt x="197" y="1145"/>
                    <a:pt x="300" y="1145"/>
                  </a:cubicBezTo>
                  <a:cubicBezTo>
                    <a:pt x="393" y="1145"/>
                    <a:pt x="496" y="1104"/>
                    <a:pt x="568" y="1032"/>
                  </a:cubicBezTo>
                  <a:cubicBezTo>
                    <a:pt x="651" y="959"/>
                    <a:pt x="681" y="856"/>
                    <a:pt x="681" y="753"/>
                  </a:cubicBezTo>
                  <a:cubicBezTo>
                    <a:pt x="681" y="661"/>
                    <a:pt x="651" y="558"/>
                    <a:pt x="568" y="485"/>
                  </a:cubicBezTo>
                  <a:cubicBezTo>
                    <a:pt x="516" y="423"/>
                    <a:pt x="445" y="393"/>
                    <a:pt x="372" y="372"/>
                  </a:cubicBezTo>
                  <a:lnTo>
                    <a:pt x="671" y="73"/>
                  </a:lnTo>
                  <a:cubicBezTo>
                    <a:pt x="671" y="73"/>
                    <a:pt x="671" y="63"/>
                    <a:pt x="681" y="63"/>
                  </a:cubicBezTo>
                  <a:lnTo>
                    <a:pt x="681" y="42"/>
                  </a:lnTo>
                  <a:cubicBezTo>
                    <a:pt x="681" y="21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2;p44"/>
            <p:cNvSpPr/>
            <p:nvPr/>
          </p:nvSpPr>
          <p:spPr>
            <a:xfrm>
              <a:off x="1232343" y="2306607"/>
              <a:ext cx="52613" cy="68451"/>
            </a:xfrm>
            <a:custGeom>
              <a:avLst/>
              <a:gdLst/>
              <a:ahLst/>
              <a:cxnLst/>
              <a:rect l="l" t="t" r="r" b="b"/>
              <a:pathLst>
                <a:path w="877" h="1141" extrusionOk="0">
                  <a:moveTo>
                    <a:pt x="670" y="151"/>
                  </a:moveTo>
                  <a:lnTo>
                    <a:pt x="670" y="822"/>
                  </a:lnTo>
                  <a:lnTo>
                    <a:pt x="134" y="822"/>
                  </a:lnTo>
                  <a:lnTo>
                    <a:pt x="670" y="151"/>
                  </a:lnTo>
                  <a:close/>
                  <a:moveTo>
                    <a:pt x="717" y="0"/>
                  </a:moveTo>
                  <a:cubicBezTo>
                    <a:pt x="705" y="0"/>
                    <a:pt x="693" y="5"/>
                    <a:pt x="681" y="17"/>
                  </a:cubicBezTo>
                  <a:lnTo>
                    <a:pt x="21" y="842"/>
                  </a:lnTo>
                  <a:cubicBezTo>
                    <a:pt x="0" y="863"/>
                    <a:pt x="10" y="884"/>
                    <a:pt x="21" y="893"/>
                  </a:cubicBezTo>
                  <a:cubicBezTo>
                    <a:pt x="31" y="904"/>
                    <a:pt x="41" y="904"/>
                    <a:pt x="51" y="904"/>
                  </a:cubicBezTo>
                  <a:lnTo>
                    <a:pt x="670" y="904"/>
                  </a:lnTo>
                  <a:lnTo>
                    <a:pt x="681" y="1100"/>
                  </a:lnTo>
                  <a:cubicBezTo>
                    <a:pt x="681" y="1120"/>
                    <a:pt x="691" y="1141"/>
                    <a:pt x="711" y="1141"/>
                  </a:cubicBezTo>
                  <a:cubicBezTo>
                    <a:pt x="743" y="1141"/>
                    <a:pt x="753" y="1120"/>
                    <a:pt x="753" y="1100"/>
                  </a:cubicBezTo>
                  <a:lnTo>
                    <a:pt x="753" y="904"/>
                  </a:lnTo>
                  <a:lnTo>
                    <a:pt x="835" y="904"/>
                  </a:lnTo>
                  <a:cubicBezTo>
                    <a:pt x="856" y="904"/>
                    <a:pt x="876" y="884"/>
                    <a:pt x="876" y="863"/>
                  </a:cubicBezTo>
                  <a:cubicBezTo>
                    <a:pt x="876" y="842"/>
                    <a:pt x="856" y="822"/>
                    <a:pt x="835" y="822"/>
                  </a:cubicBezTo>
                  <a:lnTo>
                    <a:pt x="753" y="822"/>
                  </a:lnTo>
                  <a:lnTo>
                    <a:pt x="753" y="38"/>
                  </a:lnTo>
                  <a:lnTo>
                    <a:pt x="753" y="27"/>
                  </a:lnTo>
                  <a:cubicBezTo>
                    <a:pt x="753" y="17"/>
                    <a:pt x="743" y="7"/>
                    <a:pt x="743" y="7"/>
                  </a:cubicBezTo>
                  <a:cubicBezTo>
                    <a:pt x="734" y="3"/>
                    <a:pt x="726" y="0"/>
                    <a:pt x="71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3;p44"/>
            <p:cNvSpPr/>
            <p:nvPr/>
          </p:nvSpPr>
          <p:spPr>
            <a:xfrm>
              <a:off x="1299114" y="2305767"/>
              <a:ext cx="40915" cy="69291"/>
            </a:xfrm>
            <a:custGeom>
              <a:avLst/>
              <a:gdLst/>
              <a:ahLst/>
              <a:cxnLst/>
              <a:rect l="l" t="t" r="r" b="b"/>
              <a:pathLst>
                <a:path w="682" h="1155" extrusionOk="0">
                  <a:moveTo>
                    <a:pt x="104" y="0"/>
                  </a:moveTo>
                  <a:cubicBezTo>
                    <a:pt x="93" y="0"/>
                    <a:pt x="83" y="11"/>
                    <a:pt x="73" y="11"/>
                  </a:cubicBezTo>
                  <a:cubicBezTo>
                    <a:pt x="63" y="21"/>
                    <a:pt x="63" y="31"/>
                    <a:pt x="63" y="41"/>
                  </a:cubicBezTo>
                  <a:lnTo>
                    <a:pt x="11" y="506"/>
                  </a:lnTo>
                  <a:lnTo>
                    <a:pt x="1" y="516"/>
                  </a:lnTo>
                  <a:cubicBezTo>
                    <a:pt x="1" y="516"/>
                    <a:pt x="1" y="526"/>
                    <a:pt x="11" y="526"/>
                  </a:cubicBezTo>
                  <a:lnTo>
                    <a:pt x="11" y="536"/>
                  </a:lnTo>
                  <a:cubicBezTo>
                    <a:pt x="11" y="536"/>
                    <a:pt x="11" y="547"/>
                    <a:pt x="21" y="547"/>
                  </a:cubicBezTo>
                  <a:cubicBezTo>
                    <a:pt x="26" y="557"/>
                    <a:pt x="37" y="562"/>
                    <a:pt x="47" y="562"/>
                  </a:cubicBezTo>
                  <a:cubicBezTo>
                    <a:pt x="57" y="562"/>
                    <a:pt x="68" y="557"/>
                    <a:pt x="73" y="547"/>
                  </a:cubicBezTo>
                  <a:cubicBezTo>
                    <a:pt x="134" y="485"/>
                    <a:pt x="217" y="454"/>
                    <a:pt x="290" y="454"/>
                  </a:cubicBezTo>
                  <a:cubicBezTo>
                    <a:pt x="372" y="454"/>
                    <a:pt x="455" y="485"/>
                    <a:pt x="506" y="547"/>
                  </a:cubicBezTo>
                  <a:cubicBezTo>
                    <a:pt x="568" y="609"/>
                    <a:pt x="599" y="681"/>
                    <a:pt x="599" y="763"/>
                  </a:cubicBezTo>
                  <a:cubicBezTo>
                    <a:pt x="599" y="846"/>
                    <a:pt x="568" y="918"/>
                    <a:pt x="506" y="980"/>
                  </a:cubicBezTo>
                  <a:cubicBezTo>
                    <a:pt x="444" y="1042"/>
                    <a:pt x="372" y="1072"/>
                    <a:pt x="290" y="1072"/>
                  </a:cubicBezTo>
                  <a:cubicBezTo>
                    <a:pt x="217" y="1072"/>
                    <a:pt x="134" y="1042"/>
                    <a:pt x="73" y="980"/>
                  </a:cubicBezTo>
                  <a:cubicBezTo>
                    <a:pt x="68" y="975"/>
                    <a:pt x="57" y="972"/>
                    <a:pt x="47" y="972"/>
                  </a:cubicBezTo>
                  <a:cubicBezTo>
                    <a:pt x="37" y="972"/>
                    <a:pt x="26" y="975"/>
                    <a:pt x="21" y="980"/>
                  </a:cubicBezTo>
                  <a:cubicBezTo>
                    <a:pt x="1" y="1001"/>
                    <a:pt x="1" y="1021"/>
                    <a:pt x="21" y="1042"/>
                  </a:cubicBezTo>
                  <a:cubicBezTo>
                    <a:pt x="93" y="1114"/>
                    <a:pt x="196" y="1155"/>
                    <a:pt x="290" y="1155"/>
                  </a:cubicBezTo>
                  <a:cubicBezTo>
                    <a:pt x="393" y="1155"/>
                    <a:pt x="496" y="1114"/>
                    <a:pt x="568" y="1042"/>
                  </a:cubicBezTo>
                  <a:cubicBezTo>
                    <a:pt x="640" y="959"/>
                    <a:pt x="681" y="856"/>
                    <a:pt x="681" y="763"/>
                  </a:cubicBezTo>
                  <a:cubicBezTo>
                    <a:pt x="681" y="660"/>
                    <a:pt x="640" y="568"/>
                    <a:pt x="568" y="485"/>
                  </a:cubicBezTo>
                  <a:cubicBezTo>
                    <a:pt x="496" y="412"/>
                    <a:pt x="393" y="371"/>
                    <a:pt x="290" y="371"/>
                  </a:cubicBezTo>
                  <a:cubicBezTo>
                    <a:pt x="228" y="371"/>
                    <a:pt x="155" y="392"/>
                    <a:pt x="93" y="423"/>
                  </a:cubicBezTo>
                  <a:lnTo>
                    <a:pt x="134" y="83"/>
                  </a:lnTo>
                  <a:lnTo>
                    <a:pt x="640" y="83"/>
                  </a:lnTo>
                  <a:cubicBezTo>
                    <a:pt x="661" y="83"/>
                    <a:pt x="681" y="73"/>
                    <a:pt x="681" y="41"/>
                  </a:cubicBezTo>
                  <a:cubicBezTo>
                    <a:pt x="681" y="21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4;p44"/>
            <p:cNvSpPr/>
            <p:nvPr/>
          </p:nvSpPr>
          <p:spPr>
            <a:xfrm>
              <a:off x="1359107" y="2305767"/>
              <a:ext cx="45834" cy="68751"/>
            </a:xfrm>
            <a:custGeom>
              <a:avLst/>
              <a:gdLst/>
              <a:ahLst/>
              <a:cxnLst/>
              <a:rect l="l" t="t" r="r" b="b"/>
              <a:pathLst>
                <a:path w="764" h="1146" extrusionOk="0">
                  <a:moveTo>
                    <a:pt x="383" y="474"/>
                  </a:moveTo>
                  <a:cubicBezTo>
                    <a:pt x="548" y="474"/>
                    <a:pt x="681" y="609"/>
                    <a:pt x="681" y="774"/>
                  </a:cubicBezTo>
                  <a:cubicBezTo>
                    <a:pt x="681" y="939"/>
                    <a:pt x="548" y="1072"/>
                    <a:pt x="383" y="1072"/>
                  </a:cubicBezTo>
                  <a:cubicBezTo>
                    <a:pt x="227" y="1072"/>
                    <a:pt x="104" y="959"/>
                    <a:pt x="83" y="815"/>
                  </a:cubicBezTo>
                  <a:lnTo>
                    <a:pt x="83" y="794"/>
                  </a:lnTo>
                  <a:lnTo>
                    <a:pt x="83" y="774"/>
                  </a:lnTo>
                  <a:cubicBezTo>
                    <a:pt x="83" y="609"/>
                    <a:pt x="218" y="474"/>
                    <a:pt x="383" y="474"/>
                  </a:cubicBezTo>
                  <a:close/>
                  <a:moveTo>
                    <a:pt x="506" y="0"/>
                  </a:moveTo>
                  <a:cubicBezTo>
                    <a:pt x="321" y="11"/>
                    <a:pt x="186" y="114"/>
                    <a:pt x="104" y="258"/>
                  </a:cubicBezTo>
                  <a:cubicBezTo>
                    <a:pt x="32" y="392"/>
                    <a:pt x="1" y="557"/>
                    <a:pt x="1" y="712"/>
                  </a:cubicBezTo>
                  <a:lnTo>
                    <a:pt x="1" y="784"/>
                  </a:lnTo>
                  <a:cubicBezTo>
                    <a:pt x="11" y="990"/>
                    <a:pt x="176" y="1145"/>
                    <a:pt x="383" y="1145"/>
                  </a:cubicBezTo>
                  <a:cubicBezTo>
                    <a:pt x="589" y="1145"/>
                    <a:pt x="764" y="980"/>
                    <a:pt x="764" y="774"/>
                  </a:cubicBezTo>
                  <a:cubicBezTo>
                    <a:pt x="764" y="557"/>
                    <a:pt x="589" y="392"/>
                    <a:pt x="383" y="392"/>
                  </a:cubicBezTo>
                  <a:cubicBezTo>
                    <a:pt x="269" y="392"/>
                    <a:pt x="166" y="444"/>
                    <a:pt x="94" y="526"/>
                  </a:cubicBezTo>
                  <a:cubicBezTo>
                    <a:pt x="114" y="444"/>
                    <a:pt x="135" y="361"/>
                    <a:pt x="176" y="289"/>
                  </a:cubicBezTo>
                  <a:cubicBezTo>
                    <a:pt x="248" y="176"/>
                    <a:pt x="351" y="93"/>
                    <a:pt x="506" y="83"/>
                  </a:cubicBezTo>
                  <a:cubicBezTo>
                    <a:pt x="537" y="83"/>
                    <a:pt x="548" y="62"/>
                    <a:pt x="548" y="41"/>
                  </a:cubicBezTo>
                  <a:cubicBezTo>
                    <a:pt x="548" y="21"/>
                    <a:pt x="527" y="0"/>
                    <a:pt x="50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5;p44"/>
            <p:cNvSpPr/>
            <p:nvPr/>
          </p:nvSpPr>
          <p:spPr>
            <a:xfrm>
              <a:off x="1143254" y="1710641"/>
              <a:ext cx="3746292" cy="2506067"/>
            </a:xfrm>
            <a:custGeom>
              <a:avLst/>
              <a:gdLst/>
              <a:ahLst/>
              <a:cxnLst/>
              <a:rect l="l" t="t" r="r" b="b"/>
              <a:pathLst>
                <a:path w="62446" h="41773" extrusionOk="0">
                  <a:moveTo>
                    <a:pt x="0" y="1"/>
                  </a:moveTo>
                  <a:lnTo>
                    <a:pt x="0" y="41772"/>
                  </a:lnTo>
                  <a:lnTo>
                    <a:pt x="62446" y="41772"/>
                  </a:lnTo>
                  <a:lnTo>
                    <a:pt x="6244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6;p44"/>
            <p:cNvSpPr/>
            <p:nvPr/>
          </p:nvSpPr>
          <p:spPr>
            <a:xfrm>
              <a:off x="1170491" y="1741598"/>
              <a:ext cx="3691818" cy="2444154"/>
            </a:xfrm>
            <a:custGeom>
              <a:avLst/>
              <a:gdLst/>
              <a:ahLst/>
              <a:cxnLst/>
              <a:rect l="l" t="t" r="r" b="b"/>
              <a:pathLst>
                <a:path w="61538" h="40741" extrusionOk="0">
                  <a:moveTo>
                    <a:pt x="0" y="0"/>
                  </a:moveTo>
                  <a:lnTo>
                    <a:pt x="0" y="40741"/>
                  </a:lnTo>
                  <a:lnTo>
                    <a:pt x="61538" y="40741"/>
                  </a:lnTo>
                  <a:lnTo>
                    <a:pt x="61538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7;p44"/>
            <p:cNvSpPr/>
            <p:nvPr/>
          </p:nvSpPr>
          <p:spPr>
            <a:xfrm>
              <a:off x="655815" y="4404665"/>
              <a:ext cx="4721170" cy="172058"/>
            </a:xfrm>
            <a:custGeom>
              <a:avLst/>
              <a:gdLst/>
              <a:ahLst/>
              <a:cxnLst/>
              <a:rect l="l" t="t" r="r" b="b"/>
              <a:pathLst>
                <a:path w="78696" h="2868" extrusionOk="0">
                  <a:moveTo>
                    <a:pt x="0" y="1"/>
                  </a:moveTo>
                  <a:lnTo>
                    <a:pt x="0" y="2867"/>
                  </a:lnTo>
                  <a:lnTo>
                    <a:pt x="78696" y="2867"/>
                  </a:lnTo>
                  <a:lnTo>
                    <a:pt x="78696" y="1"/>
                  </a:ln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8;p44"/>
            <p:cNvSpPr/>
            <p:nvPr/>
          </p:nvSpPr>
          <p:spPr>
            <a:xfrm>
              <a:off x="655815" y="4216648"/>
              <a:ext cx="4721170" cy="188076"/>
            </a:xfrm>
            <a:custGeom>
              <a:avLst/>
              <a:gdLst/>
              <a:ahLst/>
              <a:cxnLst/>
              <a:rect l="l" t="t" r="r" b="b"/>
              <a:pathLst>
                <a:path w="78696" h="3135" extrusionOk="0">
                  <a:moveTo>
                    <a:pt x="8125" y="0"/>
                  </a:moveTo>
                  <a:lnTo>
                    <a:pt x="0" y="3135"/>
                  </a:lnTo>
                  <a:lnTo>
                    <a:pt x="78696" y="3135"/>
                  </a:lnTo>
                  <a:lnTo>
                    <a:pt x="7057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9;p44"/>
            <p:cNvSpPr/>
            <p:nvPr/>
          </p:nvSpPr>
          <p:spPr>
            <a:xfrm>
              <a:off x="1187168" y="4216648"/>
              <a:ext cx="3658463" cy="121305"/>
            </a:xfrm>
            <a:custGeom>
              <a:avLst/>
              <a:gdLst/>
              <a:ahLst/>
              <a:cxnLst/>
              <a:rect l="l" t="t" r="r" b="b"/>
              <a:pathLst>
                <a:path w="60982" h="2022" extrusionOk="0">
                  <a:moveTo>
                    <a:pt x="5249" y="0"/>
                  </a:moveTo>
                  <a:lnTo>
                    <a:pt x="0" y="2021"/>
                  </a:lnTo>
                  <a:lnTo>
                    <a:pt x="60981" y="2021"/>
                  </a:lnTo>
                  <a:lnTo>
                    <a:pt x="55733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0;p44"/>
            <p:cNvSpPr/>
            <p:nvPr/>
          </p:nvSpPr>
          <p:spPr>
            <a:xfrm>
              <a:off x="1376445" y="1927154"/>
              <a:ext cx="3276790" cy="2073041"/>
            </a:xfrm>
            <a:custGeom>
              <a:avLst/>
              <a:gdLst/>
              <a:ahLst/>
              <a:cxnLst/>
              <a:rect l="l" t="t" r="r" b="b"/>
              <a:pathLst>
                <a:path w="54620" h="34555" extrusionOk="0">
                  <a:moveTo>
                    <a:pt x="0" y="1"/>
                  </a:moveTo>
                  <a:lnTo>
                    <a:pt x="0" y="34554"/>
                  </a:lnTo>
                  <a:lnTo>
                    <a:pt x="54620" y="34554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1;p44"/>
            <p:cNvSpPr/>
            <p:nvPr/>
          </p:nvSpPr>
          <p:spPr>
            <a:xfrm>
              <a:off x="1376445" y="1927154"/>
              <a:ext cx="3276790" cy="79910"/>
            </a:xfrm>
            <a:custGeom>
              <a:avLst/>
              <a:gdLst/>
              <a:ahLst/>
              <a:cxnLst/>
              <a:rect l="l" t="t" r="r" b="b"/>
              <a:pathLst>
                <a:path w="54620" h="1332" extrusionOk="0">
                  <a:moveTo>
                    <a:pt x="0" y="1"/>
                  </a:moveTo>
                  <a:lnTo>
                    <a:pt x="0" y="1331"/>
                  </a:lnTo>
                  <a:lnTo>
                    <a:pt x="54620" y="1331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2;p44"/>
            <p:cNvSpPr/>
            <p:nvPr/>
          </p:nvSpPr>
          <p:spPr>
            <a:xfrm>
              <a:off x="1400562" y="1946952"/>
              <a:ext cx="39055" cy="39655"/>
            </a:xfrm>
            <a:custGeom>
              <a:avLst/>
              <a:gdLst/>
              <a:ahLst/>
              <a:cxnLst/>
              <a:rect l="l" t="t" r="r" b="b"/>
              <a:pathLst>
                <a:path w="651" h="661" extrusionOk="0">
                  <a:moveTo>
                    <a:pt x="320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20" y="660"/>
                  </a:cubicBezTo>
                  <a:cubicBezTo>
                    <a:pt x="506" y="660"/>
                    <a:pt x="650" y="516"/>
                    <a:pt x="650" y="330"/>
                  </a:cubicBezTo>
                  <a:cubicBezTo>
                    <a:pt x="650" y="156"/>
                    <a:pt x="506" y="0"/>
                    <a:pt x="3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3;p44"/>
            <p:cNvSpPr/>
            <p:nvPr/>
          </p:nvSpPr>
          <p:spPr>
            <a:xfrm>
              <a:off x="148101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0" y="0"/>
                  </a:moveTo>
                  <a:cubicBezTo>
                    <a:pt x="145" y="0"/>
                    <a:pt x="0" y="156"/>
                    <a:pt x="0" y="330"/>
                  </a:cubicBezTo>
                  <a:cubicBezTo>
                    <a:pt x="0" y="516"/>
                    <a:pt x="145" y="660"/>
                    <a:pt x="330" y="660"/>
                  </a:cubicBezTo>
                  <a:cubicBezTo>
                    <a:pt x="516" y="660"/>
                    <a:pt x="660" y="516"/>
                    <a:pt x="660" y="330"/>
                  </a:cubicBezTo>
                  <a:cubicBezTo>
                    <a:pt x="660" y="156"/>
                    <a:pt x="516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4;p44"/>
            <p:cNvSpPr/>
            <p:nvPr/>
          </p:nvSpPr>
          <p:spPr>
            <a:xfrm>
              <a:off x="156200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06" y="660"/>
                    <a:pt x="661" y="516"/>
                    <a:pt x="661" y="330"/>
                  </a:cubicBezTo>
                  <a:cubicBezTo>
                    <a:pt x="661" y="156"/>
                    <a:pt x="506" y="0"/>
                    <a:pt x="331" y="0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5" name="Picture 3" descr="C:\Users\User\Desktop\screenshot-eminepoints.com-2021.12.20-15_34_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8" y="844745"/>
            <a:ext cx="7229502" cy="43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 txBox="1">
            <a:spLocks noGrp="1"/>
          </p:cNvSpPr>
          <p:nvPr>
            <p:ph type="title"/>
          </p:nvPr>
        </p:nvSpPr>
        <p:spPr>
          <a:xfrm>
            <a:off x="141610" y="-205918"/>
            <a:ext cx="10221589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rial Black" panose="020B0A04020102020204" pitchFamily="34" charset="0"/>
              </a:rPr>
              <a:t>E-MINE POINTS NETWORK Subscription Plan</a:t>
            </a:r>
          </a:p>
        </p:txBody>
      </p:sp>
      <p:grpSp>
        <p:nvGrpSpPr>
          <p:cNvPr id="6" name="Google Shape;773;p44"/>
          <p:cNvGrpSpPr/>
          <p:nvPr/>
        </p:nvGrpSpPr>
        <p:grpSpPr>
          <a:xfrm>
            <a:off x="150078" y="844745"/>
            <a:ext cx="8914171" cy="4298756"/>
            <a:chOff x="655815" y="1710641"/>
            <a:chExt cx="4721170" cy="2866082"/>
          </a:xfrm>
        </p:grpSpPr>
        <p:sp>
          <p:nvSpPr>
            <p:cNvPr id="7" name="Google Shape;774;p44"/>
            <p:cNvSpPr/>
            <p:nvPr/>
          </p:nvSpPr>
          <p:spPr>
            <a:xfrm>
              <a:off x="4367971" y="1817068"/>
              <a:ext cx="199235" cy="180697"/>
            </a:xfrm>
            <a:custGeom>
              <a:avLst/>
              <a:gdLst/>
              <a:ahLst/>
              <a:cxnLst/>
              <a:rect l="l" t="t" r="r" b="b"/>
              <a:pathLst>
                <a:path w="3321" h="3012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93"/>
                    <a:pt x="1" y="103"/>
                    <a:pt x="11" y="114"/>
                  </a:cubicBezTo>
                  <a:cubicBezTo>
                    <a:pt x="32" y="433"/>
                    <a:pt x="73" y="753"/>
                    <a:pt x="135" y="1072"/>
                  </a:cubicBezTo>
                  <a:cubicBezTo>
                    <a:pt x="259" y="1732"/>
                    <a:pt x="465" y="2362"/>
                    <a:pt x="754" y="2970"/>
                  </a:cubicBezTo>
                  <a:cubicBezTo>
                    <a:pt x="764" y="3001"/>
                    <a:pt x="784" y="3011"/>
                    <a:pt x="816" y="3011"/>
                  </a:cubicBezTo>
                  <a:lnTo>
                    <a:pt x="3321" y="3011"/>
                  </a:lnTo>
                  <a:cubicBezTo>
                    <a:pt x="3321" y="2990"/>
                    <a:pt x="3311" y="2980"/>
                    <a:pt x="3311" y="2970"/>
                  </a:cubicBezTo>
                  <a:cubicBezTo>
                    <a:pt x="3167" y="2568"/>
                    <a:pt x="3043" y="2156"/>
                    <a:pt x="2950" y="1743"/>
                  </a:cubicBezTo>
                  <a:cubicBezTo>
                    <a:pt x="2878" y="1402"/>
                    <a:pt x="2816" y="1052"/>
                    <a:pt x="2785" y="712"/>
                  </a:cubicBezTo>
                  <a:cubicBezTo>
                    <a:pt x="2764" y="485"/>
                    <a:pt x="2754" y="268"/>
                    <a:pt x="2734" y="52"/>
                  </a:cubicBezTo>
                  <a:cubicBezTo>
                    <a:pt x="2734" y="0"/>
                    <a:pt x="2734" y="0"/>
                    <a:pt x="26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75;p44"/>
            <p:cNvSpPr/>
            <p:nvPr/>
          </p:nvSpPr>
          <p:spPr>
            <a:xfrm>
              <a:off x="4583884" y="1818268"/>
              <a:ext cx="207274" cy="179498"/>
            </a:xfrm>
            <a:custGeom>
              <a:avLst/>
              <a:gdLst/>
              <a:ahLst/>
              <a:cxnLst/>
              <a:rect l="l" t="t" r="r" b="b"/>
              <a:pathLst>
                <a:path w="3455" h="2992" extrusionOk="0">
                  <a:moveTo>
                    <a:pt x="11" y="1"/>
                  </a:moveTo>
                  <a:cubicBezTo>
                    <a:pt x="1" y="11"/>
                    <a:pt x="1" y="21"/>
                    <a:pt x="1" y="21"/>
                  </a:cubicBezTo>
                  <a:cubicBezTo>
                    <a:pt x="21" y="207"/>
                    <a:pt x="21" y="383"/>
                    <a:pt x="42" y="568"/>
                  </a:cubicBezTo>
                  <a:cubicBezTo>
                    <a:pt x="83" y="846"/>
                    <a:pt x="114" y="1125"/>
                    <a:pt x="166" y="1393"/>
                  </a:cubicBezTo>
                  <a:cubicBezTo>
                    <a:pt x="269" y="1929"/>
                    <a:pt x="434" y="2445"/>
                    <a:pt x="640" y="2950"/>
                  </a:cubicBezTo>
                  <a:cubicBezTo>
                    <a:pt x="650" y="2981"/>
                    <a:pt x="671" y="2991"/>
                    <a:pt x="702" y="2991"/>
                  </a:cubicBezTo>
                  <a:lnTo>
                    <a:pt x="3445" y="2991"/>
                  </a:lnTo>
                  <a:lnTo>
                    <a:pt x="3445" y="2940"/>
                  </a:lnTo>
                  <a:cubicBezTo>
                    <a:pt x="3445" y="1980"/>
                    <a:pt x="3445" y="1011"/>
                    <a:pt x="3455" y="42"/>
                  </a:cubicBezTo>
                  <a:cubicBezTo>
                    <a:pt x="3455" y="11"/>
                    <a:pt x="3445" y="1"/>
                    <a:pt x="34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6;p44"/>
            <p:cNvSpPr/>
            <p:nvPr/>
          </p:nvSpPr>
          <p:spPr>
            <a:xfrm>
              <a:off x="4441642" y="2043480"/>
              <a:ext cx="319820" cy="203555"/>
            </a:xfrm>
            <a:custGeom>
              <a:avLst/>
              <a:gdLst/>
              <a:ahLst/>
              <a:cxnLst/>
              <a:rect l="l" t="t" r="r" b="b"/>
              <a:pathLst>
                <a:path w="5331" h="3393" extrusionOk="0">
                  <a:moveTo>
                    <a:pt x="2392" y="0"/>
                  </a:moveTo>
                  <a:cubicBezTo>
                    <a:pt x="1609" y="11"/>
                    <a:pt x="825" y="11"/>
                    <a:pt x="41" y="11"/>
                  </a:cubicBezTo>
                  <a:lnTo>
                    <a:pt x="0" y="11"/>
                  </a:lnTo>
                  <a:cubicBezTo>
                    <a:pt x="10" y="21"/>
                    <a:pt x="10" y="21"/>
                    <a:pt x="10" y="31"/>
                  </a:cubicBezTo>
                  <a:cubicBezTo>
                    <a:pt x="186" y="299"/>
                    <a:pt x="371" y="557"/>
                    <a:pt x="578" y="804"/>
                  </a:cubicBezTo>
                  <a:cubicBezTo>
                    <a:pt x="846" y="1134"/>
                    <a:pt x="1144" y="1434"/>
                    <a:pt x="1474" y="1702"/>
                  </a:cubicBezTo>
                  <a:cubicBezTo>
                    <a:pt x="1928" y="2094"/>
                    <a:pt x="2434" y="2413"/>
                    <a:pt x="2970" y="2681"/>
                  </a:cubicBezTo>
                  <a:cubicBezTo>
                    <a:pt x="3433" y="2919"/>
                    <a:pt x="3928" y="3093"/>
                    <a:pt x="4434" y="3228"/>
                  </a:cubicBezTo>
                  <a:cubicBezTo>
                    <a:pt x="4702" y="3300"/>
                    <a:pt x="4980" y="3352"/>
                    <a:pt x="5259" y="3393"/>
                  </a:cubicBezTo>
                  <a:cubicBezTo>
                    <a:pt x="5280" y="3393"/>
                    <a:pt x="5300" y="3382"/>
                    <a:pt x="5331" y="3372"/>
                  </a:cubicBezTo>
                  <a:lnTo>
                    <a:pt x="5310" y="3362"/>
                  </a:lnTo>
                  <a:cubicBezTo>
                    <a:pt x="4960" y="3125"/>
                    <a:pt x="4640" y="2857"/>
                    <a:pt x="4331" y="2578"/>
                  </a:cubicBezTo>
                  <a:cubicBezTo>
                    <a:pt x="3960" y="2227"/>
                    <a:pt x="3619" y="1856"/>
                    <a:pt x="3320" y="1454"/>
                  </a:cubicBezTo>
                  <a:cubicBezTo>
                    <a:pt x="2990" y="1011"/>
                    <a:pt x="2702" y="536"/>
                    <a:pt x="2454" y="41"/>
                  </a:cubicBezTo>
                  <a:cubicBezTo>
                    <a:pt x="2444" y="21"/>
                    <a:pt x="2423" y="0"/>
                    <a:pt x="23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7;p44"/>
            <p:cNvSpPr/>
            <p:nvPr/>
          </p:nvSpPr>
          <p:spPr>
            <a:xfrm>
              <a:off x="4646996" y="2045340"/>
              <a:ext cx="143562" cy="158980"/>
            </a:xfrm>
            <a:custGeom>
              <a:avLst/>
              <a:gdLst/>
              <a:ahLst/>
              <a:cxnLst/>
              <a:rect l="l" t="t" r="r" b="b"/>
              <a:pathLst>
                <a:path w="2393" h="2650" extrusionOk="0">
                  <a:moveTo>
                    <a:pt x="1" y="0"/>
                  </a:moveTo>
                  <a:cubicBezTo>
                    <a:pt x="588" y="1073"/>
                    <a:pt x="1382" y="1949"/>
                    <a:pt x="2393" y="2650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8;p44"/>
            <p:cNvSpPr/>
            <p:nvPr/>
          </p:nvSpPr>
          <p:spPr>
            <a:xfrm>
              <a:off x="1182849" y="2486344"/>
              <a:ext cx="131804" cy="131864"/>
            </a:xfrm>
            <a:custGeom>
              <a:avLst/>
              <a:gdLst/>
              <a:ahLst/>
              <a:cxnLst/>
              <a:rect l="l" t="t" r="r" b="b"/>
              <a:pathLst>
                <a:path w="2197" h="2198" extrusionOk="0">
                  <a:moveTo>
                    <a:pt x="1093" y="1"/>
                  </a:moveTo>
                  <a:cubicBezTo>
                    <a:pt x="495" y="1"/>
                    <a:pt x="0" y="496"/>
                    <a:pt x="0" y="1105"/>
                  </a:cubicBezTo>
                  <a:cubicBezTo>
                    <a:pt x="0" y="1703"/>
                    <a:pt x="495" y="2198"/>
                    <a:pt x="1103" y="2198"/>
                  </a:cubicBezTo>
                  <a:cubicBezTo>
                    <a:pt x="1712" y="2198"/>
                    <a:pt x="2196" y="1703"/>
                    <a:pt x="2196" y="1094"/>
                  </a:cubicBezTo>
                  <a:cubicBezTo>
                    <a:pt x="2196" y="486"/>
                    <a:pt x="1701" y="1"/>
                    <a:pt x="109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9;p44"/>
            <p:cNvSpPr/>
            <p:nvPr/>
          </p:nvSpPr>
          <p:spPr>
            <a:xfrm>
              <a:off x="1263839" y="2486344"/>
              <a:ext cx="131864" cy="131204"/>
            </a:xfrm>
            <a:custGeom>
              <a:avLst/>
              <a:gdLst/>
              <a:ahLst/>
              <a:cxnLst/>
              <a:rect l="l" t="t" r="r" b="b"/>
              <a:pathLst>
                <a:path w="2198" h="2187" extrusionOk="0">
                  <a:moveTo>
                    <a:pt x="1112" y="1"/>
                  </a:moveTo>
                  <a:cubicBezTo>
                    <a:pt x="1106" y="1"/>
                    <a:pt x="1100" y="1"/>
                    <a:pt x="1094" y="1"/>
                  </a:cubicBezTo>
                  <a:cubicBezTo>
                    <a:pt x="496" y="1"/>
                    <a:pt x="1" y="486"/>
                    <a:pt x="1" y="1094"/>
                  </a:cubicBezTo>
                  <a:cubicBezTo>
                    <a:pt x="1" y="1703"/>
                    <a:pt x="496" y="2187"/>
                    <a:pt x="1104" y="2187"/>
                  </a:cubicBezTo>
                  <a:cubicBezTo>
                    <a:pt x="1712" y="2187"/>
                    <a:pt x="2197" y="1692"/>
                    <a:pt x="2197" y="1094"/>
                  </a:cubicBezTo>
                  <a:cubicBezTo>
                    <a:pt x="2197" y="492"/>
                    <a:pt x="1712" y="1"/>
                    <a:pt x="1112" y="1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0;p44"/>
            <p:cNvSpPr/>
            <p:nvPr/>
          </p:nvSpPr>
          <p:spPr>
            <a:xfrm>
              <a:off x="1197067" y="1999565"/>
              <a:ext cx="197375" cy="90349"/>
            </a:xfrm>
            <a:custGeom>
              <a:avLst/>
              <a:gdLst/>
              <a:ahLst/>
              <a:cxnLst/>
              <a:rect l="l" t="t" r="r" b="b"/>
              <a:pathLst>
                <a:path w="3290" h="1506" extrusionOk="0">
                  <a:moveTo>
                    <a:pt x="742" y="0"/>
                  </a:moveTo>
                  <a:cubicBezTo>
                    <a:pt x="330" y="0"/>
                    <a:pt x="0" y="340"/>
                    <a:pt x="0" y="753"/>
                  </a:cubicBezTo>
                  <a:cubicBezTo>
                    <a:pt x="0" y="1165"/>
                    <a:pt x="341" y="1506"/>
                    <a:pt x="753" y="1506"/>
                  </a:cubicBezTo>
                  <a:lnTo>
                    <a:pt x="2537" y="1495"/>
                  </a:lnTo>
                  <a:cubicBezTo>
                    <a:pt x="2949" y="1495"/>
                    <a:pt x="3290" y="1155"/>
                    <a:pt x="3290" y="743"/>
                  </a:cubicBezTo>
                  <a:cubicBezTo>
                    <a:pt x="3290" y="330"/>
                    <a:pt x="2949" y="0"/>
                    <a:pt x="2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1;p44"/>
            <p:cNvSpPr/>
            <p:nvPr/>
          </p:nvSpPr>
          <p:spPr>
            <a:xfrm>
              <a:off x="1174750" y="2306367"/>
              <a:ext cx="40915" cy="68691"/>
            </a:xfrm>
            <a:custGeom>
              <a:avLst/>
              <a:gdLst/>
              <a:ahLst/>
              <a:cxnLst/>
              <a:rect l="l" t="t" r="r" b="b"/>
              <a:pathLst>
                <a:path w="682" h="1145" extrusionOk="0">
                  <a:moveTo>
                    <a:pt x="104" y="1"/>
                  </a:moveTo>
                  <a:cubicBezTo>
                    <a:pt x="83" y="1"/>
                    <a:pt x="63" y="21"/>
                    <a:pt x="63" y="42"/>
                  </a:cubicBezTo>
                  <a:cubicBezTo>
                    <a:pt x="63" y="63"/>
                    <a:pt x="83" y="83"/>
                    <a:pt x="104" y="83"/>
                  </a:cubicBezTo>
                  <a:lnTo>
                    <a:pt x="548" y="83"/>
                  </a:lnTo>
                  <a:lnTo>
                    <a:pt x="259" y="372"/>
                  </a:lnTo>
                  <a:cubicBezTo>
                    <a:pt x="248" y="393"/>
                    <a:pt x="248" y="413"/>
                    <a:pt x="259" y="434"/>
                  </a:cubicBezTo>
                  <a:cubicBezTo>
                    <a:pt x="269" y="444"/>
                    <a:pt x="280" y="454"/>
                    <a:pt x="300" y="454"/>
                  </a:cubicBezTo>
                  <a:cubicBezTo>
                    <a:pt x="372" y="454"/>
                    <a:pt x="455" y="475"/>
                    <a:pt x="516" y="537"/>
                  </a:cubicBezTo>
                  <a:cubicBezTo>
                    <a:pt x="568" y="599"/>
                    <a:pt x="599" y="681"/>
                    <a:pt x="599" y="753"/>
                  </a:cubicBezTo>
                  <a:cubicBezTo>
                    <a:pt x="599" y="836"/>
                    <a:pt x="578" y="918"/>
                    <a:pt x="516" y="970"/>
                  </a:cubicBezTo>
                  <a:cubicBezTo>
                    <a:pt x="455" y="1032"/>
                    <a:pt x="372" y="1062"/>
                    <a:pt x="300" y="1062"/>
                  </a:cubicBezTo>
                  <a:cubicBezTo>
                    <a:pt x="218" y="1062"/>
                    <a:pt x="135" y="1032"/>
                    <a:pt x="83" y="980"/>
                  </a:cubicBezTo>
                  <a:cubicBezTo>
                    <a:pt x="73" y="970"/>
                    <a:pt x="60" y="964"/>
                    <a:pt x="49" y="964"/>
                  </a:cubicBezTo>
                  <a:cubicBezTo>
                    <a:pt x="37" y="964"/>
                    <a:pt x="27" y="970"/>
                    <a:pt x="21" y="980"/>
                  </a:cubicBezTo>
                  <a:cubicBezTo>
                    <a:pt x="1" y="991"/>
                    <a:pt x="1" y="1021"/>
                    <a:pt x="21" y="1032"/>
                  </a:cubicBezTo>
                  <a:cubicBezTo>
                    <a:pt x="94" y="1114"/>
                    <a:pt x="197" y="1145"/>
                    <a:pt x="300" y="1145"/>
                  </a:cubicBezTo>
                  <a:cubicBezTo>
                    <a:pt x="393" y="1145"/>
                    <a:pt x="496" y="1104"/>
                    <a:pt x="568" y="1032"/>
                  </a:cubicBezTo>
                  <a:cubicBezTo>
                    <a:pt x="651" y="959"/>
                    <a:pt x="681" y="856"/>
                    <a:pt x="681" y="753"/>
                  </a:cubicBezTo>
                  <a:cubicBezTo>
                    <a:pt x="681" y="661"/>
                    <a:pt x="651" y="558"/>
                    <a:pt x="568" y="485"/>
                  </a:cubicBezTo>
                  <a:cubicBezTo>
                    <a:pt x="516" y="423"/>
                    <a:pt x="445" y="393"/>
                    <a:pt x="372" y="372"/>
                  </a:cubicBezTo>
                  <a:lnTo>
                    <a:pt x="671" y="73"/>
                  </a:lnTo>
                  <a:cubicBezTo>
                    <a:pt x="671" y="73"/>
                    <a:pt x="671" y="63"/>
                    <a:pt x="681" y="63"/>
                  </a:cubicBezTo>
                  <a:lnTo>
                    <a:pt x="681" y="42"/>
                  </a:lnTo>
                  <a:cubicBezTo>
                    <a:pt x="681" y="21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2;p44"/>
            <p:cNvSpPr/>
            <p:nvPr/>
          </p:nvSpPr>
          <p:spPr>
            <a:xfrm>
              <a:off x="1232343" y="2306607"/>
              <a:ext cx="52613" cy="68451"/>
            </a:xfrm>
            <a:custGeom>
              <a:avLst/>
              <a:gdLst/>
              <a:ahLst/>
              <a:cxnLst/>
              <a:rect l="l" t="t" r="r" b="b"/>
              <a:pathLst>
                <a:path w="877" h="1141" extrusionOk="0">
                  <a:moveTo>
                    <a:pt x="670" y="151"/>
                  </a:moveTo>
                  <a:lnTo>
                    <a:pt x="670" y="822"/>
                  </a:lnTo>
                  <a:lnTo>
                    <a:pt x="134" y="822"/>
                  </a:lnTo>
                  <a:lnTo>
                    <a:pt x="670" y="151"/>
                  </a:lnTo>
                  <a:close/>
                  <a:moveTo>
                    <a:pt x="717" y="0"/>
                  </a:moveTo>
                  <a:cubicBezTo>
                    <a:pt x="705" y="0"/>
                    <a:pt x="693" y="5"/>
                    <a:pt x="681" y="17"/>
                  </a:cubicBezTo>
                  <a:lnTo>
                    <a:pt x="21" y="842"/>
                  </a:lnTo>
                  <a:cubicBezTo>
                    <a:pt x="0" y="863"/>
                    <a:pt x="10" y="884"/>
                    <a:pt x="21" y="893"/>
                  </a:cubicBezTo>
                  <a:cubicBezTo>
                    <a:pt x="31" y="904"/>
                    <a:pt x="41" y="904"/>
                    <a:pt x="51" y="904"/>
                  </a:cubicBezTo>
                  <a:lnTo>
                    <a:pt x="670" y="904"/>
                  </a:lnTo>
                  <a:lnTo>
                    <a:pt x="681" y="1100"/>
                  </a:lnTo>
                  <a:cubicBezTo>
                    <a:pt x="681" y="1120"/>
                    <a:pt x="691" y="1141"/>
                    <a:pt x="711" y="1141"/>
                  </a:cubicBezTo>
                  <a:cubicBezTo>
                    <a:pt x="743" y="1141"/>
                    <a:pt x="753" y="1120"/>
                    <a:pt x="753" y="1100"/>
                  </a:cubicBezTo>
                  <a:lnTo>
                    <a:pt x="753" y="904"/>
                  </a:lnTo>
                  <a:lnTo>
                    <a:pt x="835" y="904"/>
                  </a:lnTo>
                  <a:cubicBezTo>
                    <a:pt x="856" y="904"/>
                    <a:pt x="876" y="884"/>
                    <a:pt x="876" y="863"/>
                  </a:cubicBezTo>
                  <a:cubicBezTo>
                    <a:pt x="876" y="842"/>
                    <a:pt x="856" y="822"/>
                    <a:pt x="835" y="822"/>
                  </a:cubicBezTo>
                  <a:lnTo>
                    <a:pt x="753" y="822"/>
                  </a:lnTo>
                  <a:lnTo>
                    <a:pt x="753" y="38"/>
                  </a:lnTo>
                  <a:lnTo>
                    <a:pt x="753" y="27"/>
                  </a:lnTo>
                  <a:cubicBezTo>
                    <a:pt x="753" y="17"/>
                    <a:pt x="743" y="7"/>
                    <a:pt x="743" y="7"/>
                  </a:cubicBezTo>
                  <a:cubicBezTo>
                    <a:pt x="734" y="3"/>
                    <a:pt x="726" y="0"/>
                    <a:pt x="71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3;p44"/>
            <p:cNvSpPr/>
            <p:nvPr/>
          </p:nvSpPr>
          <p:spPr>
            <a:xfrm>
              <a:off x="1299114" y="2305767"/>
              <a:ext cx="40915" cy="69291"/>
            </a:xfrm>
            <a:custGeom>
              <a:avLst/>
              <a:gdLst/>
              <a:ahLst/>
              <a:cxnLst/>
              <a:rect l="l" t="t" r="r" b="b"/>
              <a:pathLst>
                <a:path w="682" h="1155" extrusionOk="0">
                  <a:moveTo>
                    <a:pt x="104" y="0"/>
                  </a:moveTo>
                  <a:cubicBezTo>
                    <a:pt x="93" y="0"/>
                    <a:pt x="83" y="11"/>
                    <a:pt x="73" y="11"/>
                  </a:cubicBezTo>
                  <a:cubicBezTo>
                    <a:pt x="63" y="21"/>
                    <a:pt x="63" y="31"/>
                    <a:pt x="63" y="41"/>
                  </a:cubicBezTo>
                  <a:lnTo>
                    <a:pt x="11" y="506"/>
                  </a:lnTo>
                  <a:lnTo>
                    <a:pt x="1" y="516"/>
                  </a:lnTo>
                  <a:cubicBezTo>
                    <a:pt x="1" y="516"/>
                    <a:pt x="1" y="526"/>
                    <a:pt x="11" y="526"/>
                  </a:cubicBezTo>
                  <a:lnTo>
                    <a:pt x="11" y="536"/>
                  </a:lnTo>
                  <a:cubicBezTo>
                    <a:pt x="11" y="536"/>
                    <a:pt x="11" y="547"/>
                    <a:pt x="21" y="547"/>
                  </a:cubicBezTo>
                  <a:cubicBezTo>
                    <a:pt x="26" y="557"/>
                    <a:pt x="37" y="562"/>
                    <a:pt x="47" y="562"/>
                  </a:cubicBezTo>
                  <a:cubicBezTo>
                    <a:pt x="57" y="562"/>
                    <a:pt x="68" y="557"/>
                    <a:pt x="73" y="547"/>
                  </a:cubicBezTo>
                  <a:cubicBezTo>
                    <a:pt x="134" y="485"/>
                    <a:pt x="217" y="454"/>
                    <a:pt x="290" y="454"/>
                  </a:cubicBezTo>
                  <a:cubicBezTo>
                    <a:pt x="372" y="454"/>
                    <a:pt x="455" y="485"/>
                    <a:pt x="506" y="547"/>
                  </a:cubicBezTo>
                  <a:cubicBezTo>
                    <a:pt x="568" y="609"/>
                    <a:pt x="599" y="681"/>
                    <a:pt x="599" y="763"/>
                  </a:cubicBezTo>
                  <a:cubicBezTo>
                    <a:pt x="599" y="846"/>
                    <a:pt x="568" y="918"/>
                    <a:pt x="506" y="980"/>
                  </a:cubicBezTo>
                  <a:cubicBezTo>
                    <a:pt x="444" y="1042"/>
                    <a:pt x="372" y="1072"/>
                    <a:pt x="290" y="1072"/>
                  </a:cubicBezTo>
                  <a:cubicBezTo>
                    <a:pt x="217" y="1072"/>
                    <a:pt x="134" y="1042"/>
                    <a:pt x="73" y="980"/>
                  </a:cubicBezTo>
                  <a:cubicBezTo>
                    <a:pt x="68" y="975"/>
                    <a:pt x="57" y="972"/>
                    <a:pt x="47" y="972"/>
                  </a:cubicBezTo>
                  <a:cubicBezTo>
                    <a:pt x="37" y="972"/>
                    <a:pt x="26" y="975"/>
                    <a:pt x="21" y="980"/>
                  </a:cubicBezTo>
                  <a:cubicBezTo>
                    <a:pt x="1" y="1001"/>
                    <a:pt x="1" y="1021"/>
                    <a:pt x="21" y="1042"/>
                  </a:cubicBezTo>
                  <a:cubicBezTo>
                    <a:pt x="93" y="1114"/>
                    <a:pt x="196" y="1155"/>
                    <a:pt x="290" y="1155"/>
                  </a:cubicBezTo>
                  <a:cubicBezTo>
                    <a:pt x="393" y="1155"/>
                    <a:pt x="496" y="1114"/>
                    <a:pt x="568" y="1042"/>
                  </a:cubicBezTo>
                  <a:cubicBezTo>
                    <a:pt x="640" y="959"/>
                    <a:pt x="681" y="856"/>
                    <a:pt x="681" y="763"/>
                  </a:cubicBezTo>
                  <a:cubicBezTo>
                    <a:pt x="681" y="660"/>
                    <a:pt x="640" y="568"/>
                    <a:pt x="568" y="485"/>
                  </a:cubicBezTo>
                  <a:cubicBezTo>
                    <a:pt x="496" y="412"/>
                    <a:pt x="393" y="371"/>
                    <a:pt x="290" y="371"/>
                  </a:cubicBezTo>
                  <a:cubicBezTo>
                    <a:pt x="228" y="371"/>
                    <a:pt x="155" y="392"/>
                    <a:pt x="93" y="423"/>
                  </a:cubicBezTo>
                  <a:lnTo>
                    <a:pt x="134" y="83"/>
                  </a:lnTo>
                  <a:lnTo>
                    <a:pt x="640" y="83"/>
                  </a:lnTo>
                  <a:cubicBezTo>
                    <a:pt x="661" y="83"/>
                    <a:pt x="681" y="73"/>
                    <a:pt x="681" y="41"/>
                  </a:cubicBezTo>
                  <a:cubicBezTo>
                    <a:pt x="681" y="21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84;p44"/>
            <p:cNvSpPr/>
            <p:nvPr/>
          </p:nvSpPr>
          <p:spPr>
            <a:xfrm>
              <a:off x="1359107" y="2305767"/>
              <a:ext cx="45834" cy="68751"/>
            </a:xfrm>
            <a:custGeom>
              <a:avLst/>
              <a:gdLst/>
              <a:ahLst/>
              <a:cxnLst/>
              <a:rect l="l" t="t" r="r" b="b"/>
              <a:pathLst>
                <a:path w="764" h="1146" extrusionOk="0">
                  <a:moveTo>
                    <a:pt x="383" y="474"/>
                  </a:moveTo>
                  <a:cubicBezTo>
                    <a:pt x="548" y="474"/>
                    <a:pt x="681" y="609"/>
                    <a:pt x="681" y="774"/>
                  </a:cubicBezTo>
                  <a:cubicBezTo>
                    <a:pt x="681" y="939"/>
                    <a:pt x="548" y="1072"/>
                    <a:pt x="383" y="1072"/>
                  </a:cubicBezTo>
                  <a:cubicBezTo>
                    <a:pt x="227" y="1072"/>
                    <a:pt x="104" y="959"/>
                    <a:pt x="83" y="815"/>
                  </a:cubicBezTo>
                  <a:lnTo>
                    <a:pt x="83" y="794"/>
                  </a:lnTo>
                  <a:lnTo>
                    <a:pt x="83" y="774"/>
                  </a:lnTo>
                  <a:cubicBezTo>
                    <a:pt x="83" y="609"/>
                    <a:pt x="218" y="474"/>
                    <a:pt x="383" y="474"/>
                  </a:cubicBezTo>
                  <a:close/>
                  <a:moveTo>
                    <a:pt x="506" y="0"/>
                  </a:moveTo>
                  <a:cubicBezTo>
                    <a:pt x="321" y="11"/>
                    <a:pt x="186" y="114"/>
                    <a:pt x="104" y="258"/>
                  </a:cubicBezTo>
                  <a:cubicBezTo>
                    <a:pt x="32" y="392"/>
                    <a:pt x="1" y="557"/>
                    <a:pt x="1" y="712"/>
                  </a:cubicBezTo>
                  <a:lnTo>
                    <a:pt x="1" y="784"/>
                  </a:lnTo>
                  <a:cubicBezTo>
                    <a:pt x="11" y="990"/>
                    <a:pt x="176" y="1145"/>
                    <a:pt x="383" y="1145"/>
                  </a:cubicBezTo>
                  <a:cubicBezTo>
                    <a:pt x="589" y="1145"/>
                    <a:pt x="764" y="980"/>
                    <a:pt x="764" y="774"/>
                  </a:cubicBezTo>
                  <a:cubicBezTo>
                    <a:pt x="764" y="557"/>
                    <a:pt x="589" y="392"/>
                    <a:pt x="383" y="392"/>
                  </a:cubicBezTo>
                  <a:cubicBezTo>
                    <a:pt x="269" y="392"/>
                    <a:pt x="166" y="444"/>
                    <a:pt x="94" y="526"/>
                  </a:cubicBezTo>
                  <a:cubicBezTo>
                    <a:pt x="114" y="444"/>
                    <a:pt x="135" y="361"/>
                    <a:pt x="176" y="289"/>
                  </a:cubicBezTo>
                  <a:cubicBezTo>
                    <a:pt x="248" y="176"/>
                    <a:pt x="351" y="93"/>
                    <a:pt x="506" y="83"/>
                  </a:cubicBezTo>
                  <a:cubicBezTo>
                    <a:pt x="537" y="83"/>
                    <a:pt x="548" y="62"/>
                    <a:pt x="548" y="41"/>
                  </a:cubicBezTo>
                  <a:cubicBezTo>
                    <a:pt x="548" y="21"/>
                    <a:pt x="527" y="0"/>
                    <a:pt x="50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85;p44"/>
            <p:cNvSpPr/>
            <p:nvPr/>
          </p:nvSpPr>
          <p:spPr>
            <a:xfrm>
              <a:off x="1143254" y="1710641"/>
              <a:ext cx="3746292" cy="2506067"/>
            </a:xfrm>
            <a:custGeom>
              <a:avLst/>
              <a:gdLst/>
              <a:ahLst/>
              <a:cxnLst/>
              <a:rect l="l" t="t" r="r" b="b"/>
              <a:pathLst>
                <a:path w="62446" h="41773" extrusionOk="0">
                  <a:moveTo>
                    <a:pt x="0" y="1"/>
                  </a:moveTo>
                  <a:lnTo>
                    <a:pt x="0" y="41772"/>
                  </a:lnTo>
                  <a:lnTo>
                    <a:pt x="62446" y="41772"/>
                  </a:lnTo>
                  <a:lnTo>
                    <a:pt x="6244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6;p44"/>
            <p:cNvSpPr/>
            <p:nvPr/>
          </p:nvSpPr>
          <p:spPr>
            <a:xfrm>
              <a:off x="1170491" y="1741598"/>
              <a:ext cx="3691818" cy="2444154"/>
            </a:xfrm>
            <a:custGeom>
              <a:avLst/>
              <a:gdLst/>
              <a:ahLst/>
              <a:cxnLst/>
              <a:rect l="l" t="t" r="r" b="b"/>
              <a:pathLst>
                <a:path w="61538" h="40741" extrusionOk="0">
                  <a:moveTo>
                    <a:pt x="0" y="0"/>
                  </a:moveTo>
                  <a:lnTo>
                    <a:pt x="0" y="40741"/>
                  </a:lnTo>
                  <a:lnTo>
                    <a:pt x="61538" y="40741"/>
                  </a:lnTo>
                  <a:lnTo>
                    <a:pt x="61538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7;p44"/>
            <p:cNvSpPr/>
            <p:nvPr/>
          </p:nvSpPr>
          <p:spPr>
            <a:xfrm>
              <a:off x="655815" y="4404665"/>
              <a:ext cx="4721170" cy="172058"/>
            </a:xfrm>
            <a:custGeom>
              <a:avLst/>
              <a:gdLst/>
              <a:ahLst/>
              <a:cxnLst/>
              <a:rect l="l" t="t" r="r" b="b"/>
              <a:pathLst>
                <a:path w="78696" h="2868" extrusionOk="0">
                  <a:moveTo>
                    <a:pt x="0" y="1"/>
                  </a:moveTo>
                  <a:lnTo>
                    <a:pt x="0" y="2867"/>
                  </a:lnTo>
                  <a:lnTo>
                    <a:pt x="78696" y="2867"/>
                  </a:lnTo>
                  <a:lnTo>
                    <a:pt x="78696" y="1"/>
                  </a:ln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8;p44"/>
            <p:cNvSpPr/>
            <p:nvPr/>
          </p:nvSpPr>
          <p:spPr>
            <a:xfrm>
              <a:off x="655815" y="4216648"/>
              <a:ext cx="4721170" cy="188076"/>
            </a:xfrm>
            <a:custGeom>
              <a:avLst/>
              <a:gdLst/>
              <a:ahLst/>
              <a:cxnLst/>
              <a:rect l="l" t="t" r="r" b="b"/>
              <a:pathLst>
                <a:path w="78696" h="3135" extrusionOk="0">
                  <a:moveTo>
                    <a:pt x="8125" y="0"/>
                  </a:moveTo>
                  <a:lnTo>
                    <a:pt x="0" y="3135"/>
                  </a:lnTo>
                  <a:lnTo>
                    <a:pt x="78696" y="3135"/>
                  </a:lnTo>
                  <a:lnTo>
                    <a:pt x="7057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9;p44"/>
            <p:cNvSpPr/>
            <p:nvPr/>
          </p:nvSpPr>
          <p:spPr>
            <a:xfrm>
              <a:off x="1187168" y="4216648"/>
              <a:ext cx="3658463" cy="121305"/>
            </a:xfrm>
            <a:custGeom>
              <a:avLst/>
              <a:gdLst/>
              <a:ahLst/>
              <a:cxnLst/>
              <a:rect l="l" t="t" r="r" b="b"/>
              <a:pathLst>
                <a:path w="60982" h="2022" extrusionOk="0">
                  <a:moveTo>
                    <a:pt x="5249" y="0"/>
                  </a:moveTo>
                  <a:lnTo>
                    <a:pt x="0" y="2021"/>
                  </a:lnTo>
                  <a:lnTo>
                    <a:pt x="60981" y="2021"/>
                  </a:lnTo>
                  <a:lnTo>
                    <a:pt x="55733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0;p44"/>
            <p:cNvSpPr/>
            <p:nvPr/>
          </p:nvSpPr>
          <p:spPr>
            <a:xfrm>
              <a:off x="1376445" y="1927154"/>
              <a:ext cx="3276790" cy="2073041"/>
            </a:xfrm>
            <a:custGeom>
              <a:avLst/>
              <a:gdLst/>
              <a:ahLst/>
              <a:cxnLst/>
              <a:rect l="l" t="t" r="r" b="b"/>
              <a:pathLst>
                <a:path w="54620" h="34555" extrusionOk="0">
                  <a:moveTo>
                    <a:pt x="0" y="1"/>
                  </a:moveTo>
                  <a:lnTo>
                    <a:pt x="0" y="34554"/>
                  </a:lnTo>
                  <a:lnTo>
                    <a:pt x="54620" y="34554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1;p44"/>
            <p:cNvSpPr/>
            <p:nvPr/>
          </p:nvSpPr>
          <p:spPr>
            <a:xfrm>
              <a:off x="1376445" y="1927154"/>
              <a:ext cx="3276790" cy="79910"/>
            </a:xfrm>
            <a:custGeom>
              <a:avLst/>
              <a:gdLst/>
              <a:ahLst/>
              <a:cxnLst/>
              <a:rect l="l" t="t" r="r" b="b"/>
              <a:pathLst>
                <a:path w="54620" h="1332" extrusionOk="0">
                  <a:moveTo>
                    <a:pt x="0" y="1"/>
                  </a:moveTo>
                  <a:lnTo>
                    <a:pt x="0" y="1331"/>
                  </a:lnTo>
                  <a:lnTo>
                    <a:pt x="54620" y="1331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2;p44"/>
            <p:cNvSpPr/>
            <p:nvPr/>
          </p:nvSpPr>
          <p:spPr>
            <a:xfrm>
              <a:off x="1400562" y="1946952"/>
              <a:ext cx="39055" cy="39655"/>
            </a:xfrm>
            <a:custGeom>
              <a:avLst/>
              <a:gdLst/>
              <a:ahLst/>
              <a:cxnLst/>
              <a:rect l="l" t="t" r="r" b="b"/>
              <a:pathLst>
                <a:path w="651" h="661" extrusionOk="0">
                  <a:moveTo>
                    <a:pt x="320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20" y="660"/>
                  </a:cubicBezTo>
                  <a:cubicBezTo>
                    <a:pt x="506" y="660"/>
                    <a:pt x="650" y="516"/>
                    <a:pt x="650" y="330"/>
                  </a:cubicBezTo>
                  <a:cubicBezTo>
                    <a:pt x="650" y="156"/>
                    <a:pt x="506" y="0"/>
                    <a:pt x="3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3;p44"/>
            <p:cNvSpPr/>
            <p:nvPr/>
          </p:nvSpPr>
          <p:spPr>
            <a:xfrm>
              <a:off x="148101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0" y="0"/>
                  </a:moveTo>
                  <a:cubicBezTo>
                    <a:pt x="145" y="0"/>
                    <a:pt x="0" y="156"/>
                    <a:pt x="0" y="330"/>
                  </a:cubicBezTo>
                  <a:cubicBezTo>
                    <a:pt x="0" y="516"/>
                    <a:pt x="145" y="660"/>
                    <a:pt x="330" y="660"/>
                  </a:cubicBezTo>
                  <a:cubicBezTo>
                    <a:pt x="516" y="660"/>
                    <a:pt x="660" y="516"/>
                    <a:pt x="660" y="330"/>
                  </a:cubicBezTo>
                  <a:cubicBezTo>
                    <a:pt x="660" y="156"/>
                    <a:pt x="516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4;p44"/>
            <p:cNvSpPr/>
            <p:nvPr/>
          </p:nvSpPr>
          <p:spPr>
            <a:xfrm>
              <a:off x="156200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06" y="660"/>
                    <a:pt x="661" y="516"/>
                    <a:pt x="661" y="330"/>
                  </a:cubicBezTo>
                  <a:cubicBezTo>
                    <a:pt x="661" y="156"/>
                    <a:pt x="506" y="0"/>
                    <a:pt x="331" y="0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C:\Users\User\Downloads\screenshot-eminepoints.com-2021.12.20-15_35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5" y="891177"/>
            <a:ext cx="7073477" cy="42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Verdana" pitchFamily="34" charset="0"/>
                <a:ea typeface="Verdana" pitchFamily="34" charset="0"/>
              </a:rPr>
              <a:t>Step 2</a:t>
            </a:r>
            <a:endParaRPr sz="4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61552" y="2546100"/>
            <a:ext cx="7814396" cy="1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4800" b="1" dirty="0">
                <a:solidFill>
                  <a:srgbClr val="FFC000"/>
                </a:solidFill>
                <a:latin typeface="Glacial Indifference" pitchFamily="50" charset="0"/>
              </a:rPr>
              <a:t>Login to your </a:t>
            </a:r>
            <a:r>
              <a:rPr lang="en-PH" sz="4800" b="1" dirty="0" err="1">
                <a:solidFill>
                  <a:srgbClr val="FFC000"/>
                </a:solidFill>
                <a:latin typeface="Glacial Indifference" pitchFamily="50" charset="0"/>
              </a:rPr>
              <a:t>eminepoints</a:t>
            </a:r>
            <a:r>
              <a:rPr lang="en-PH" sz="4800" b="1" dirty="0">
                <a:solidFill>
                  <a:srgbClr val="FFC000"/>
                </a:solidFill>
                <a:latin typeface="Glacial Indifference" pitchFamily="50" charset="0"/>
              </a:rPr>
              <a:t> dashboard</a:t>
            </a:r>
          </a:p>
        </p:txBody>
      </p:sp>
      <p:cxnSp>
        <p:nvCxnSpPr>
          <p:cNvPr id="811" name="Google Shape;811;p45"/>
          <p:cNvCxnSpPr/>
          <p:nvPr/>
        </p:nvCxnSpPr>
        <p:spPr>
          <a:xfrm>
            <a:off x="1009800" y="42481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2" name="Google Shape;812;p45"/>
          <p:cNvCxnSpPr/>
          <p:nvPr/>
        </p:nvCxnSpPr>
        <p:spPr>
          <a:xfrm>
            <a:off x="3743400" y="42481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3" name="Google Shape;813;p45"/>
          <p:cNvCxnSpPr/>
          <p:nvPr/>
        </p:nvCxnSpPr>
        <p:spPr>
          <a:xfrm>
            <a:off x="6477000" y="42481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t="15886" r="16193" b="15455"/>
          <a:stretch/>
        </p:blipFill>
        <p:spPr bwMode="auto">
          <a:xfrm>
            <a:off x="4026085" y="275476"/>
            <a:ext cx="3982889" cy="229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echnology Images | Free Vectors, Stock Photos &amp;amp; 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24366"/>
            <a:ext cx="9169551" cy="51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" name="Google Shape;849;p50"/>
          <p:cNvSpPr txBox="1">
            <a:spLocks noGrp="1"/>
          </p:cNvSpPr>
          <p:nvPr>
            <p:ph type="body" idx="1"/>
          </p:nvPr>
        </p:nvSpPr>
        <p:spPr>
          <a:xfrm>
            <a:off x="2315100" y="1276350"/>
            <a:ext cx="45138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>
                <a:solidFill>
                  <a:schemeClr val="accent3"/>
                </a:solidFill>
              </a:ln>
              <a:solidFill>
                <a:schemeClr val="tx2">
                  <a:lumMod val="10000"/>
                </a:schemeClr>
              </a:solidFill>
              <a:latin typeface="Glacial Indifference" pitchFamily="50" charset="0"/>
            </a:endParaRPr>
          </a:p>
        </p:txBody>
      </p:sp>
      <p:pic>
        <p:nvPicPr>
          <p:cNvPr id="6147" name="Picture 3" descr="C:\Users\User\Desktop\EMINE VIDEO\pics\neversle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8670582" cy="43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6"/>
          <p:cNvSpPr txBox="1">
            <a:spLocks noGrp="1"/>
          </p:cNvSpPr>
          <p:nvPr>
            <p:ph type="title"/>
          </p:nvPr>
        </p:nvSpPr>
        <p:spPr>
          <a:xfrm>
            <a:off x="-1295400" y="15811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Glacial Indifference" pitchFamily="50" charset="0"/>
              </a:rPr>
              <a:t>You will see your </a:t>
            </a:r>
            <a:br>
              <a:rPr lang="en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" b="1" dirty="0">
                <a:solidFill>
                  <a:srgbClr val="FFC000"/>
                </a:solidFill>
                <a:latin typeface="Glacial Indifference" pitchFamily="50" charset="0"/>
              </a:rPr>
              <a:t>daily</a:t>
            </a:r>
            <a:br>
              <a:rPr lang="en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" b="1" dirty="0">
                <a:solidFill>
                  <a:srgbClr val="FFC000"/>
                </a:solidFill>
                <a:latin typeface="Glacial Indifference" pitchFamily="50" charset="0"/>
              </a:rPr>
              <a:t> Minepoints </a:t>
            </a:r>
            <a:br>
              <a:rPr lang="en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" b="1" dirty="0">
                <a:solidFill>
                  <a:srgbClr val="FFC000"/>
                </a:solidFill>
                <a:latin typeface="Glacial Indifference" pitchFamily="50" charset="0"/>
              </a:rPr>
              <a:t>Credit Here</a:t>
            </a:r>
            <a:endParaRPr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pic>
        <p:nvPicPr>
          <p:cNvPr id="8194" name="Picture 2" descr="C:\Users\User\Desktop\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991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067300" y="11303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457200" y="21145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Glacial Indifference" pitchFamily="50" charset="0"/>
              </a:rPr>
              <a:t/>
            </a:r>
            <a:br>
              <a:rPr lang="en-US" b="1" dirty="0">
                <a:latin typeface="Glacial Indifference" pitchFamily="50" charset="0"/>
              </a:rPr>
            </a:br>
            <a:r>
              <a:rPr lang="en" b="1" dirty="0">
                <a:solidFill>
                  <a:schemeClr val="accent3"/>
                </a:solidFill>
                <a:latin typeface="Glacial Indifference" pitchFamily="50" charset="0"/>
              </a:rPr>
              <a:t> </a:t>
            </a:r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WHAT IS GLOBAL POINTS EXCHANGE</a:t>
            </a:r>
          </a:p>
          <a:p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(GPEX)?</a:t>
            </a:r>
            <a:endParaRPr sz="5400" b="1" dirty="0">
              <a:solidFill>
                <a:schemeClr val="accent3"/>
              </a:solidFill>
              <a:latin typeface="Glacial Indifference" pitchFamily="50" charset="0"/>
            </a:endParaRPr>
          </a:p>
        </p:txBody>
      </p:sp>
      <p:pic>
        <p:nvPicPr>
          <p:cNvPr id="19" name="Picture 3" descr="C:\Users\User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4038600" cy="33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ownloads\pnge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29" y="906164"/>
            <a:ext cx="6364544" cy="53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" name="Google Shape;922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GLOBAL POINTS EXCHANGE</a:t>
            </a:r>
          </a:p>
        </p:txBody>
      </p:sp>
      <p:sp>
        <p:nvSpPr>
          <p:cNvPr id="1288" name="Google Shape;1288;p54"/>
          <p:cNvSpPr txBox="1">
            <a:spLocks noGrp="1"/>
          </p:cNvSpPr>
          <p:nvPr>
            <p:ph type="subTitle" idx="4294967295"/>
          </p:nvPr>
        </p:nvSpPr>
        <p:spPr>
          <a:xfrm>
            <a:off x="-214500" y="2826935"/>
            <a:ext cx="2119500" cy="89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Glacial Indifference" pitchFamily="50" charset="0"/>
                <a:ea typeface="Squada One"/>
                <a:cs typeface="Squada One"/>
                <a:sym typeface="Squada One"/>
              </a:rPr>
              <a:t>CENTRAL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Glacial Indifference" pitchFamily="50" charset="0"/>
                <a:ea typeface="Squada One"/>
                <a:cs typeface="Squada One"/>
                <a:sym typeface="Squada One"/>
              </a:rPr>
              <a:t>BUYER</a:t>
            </a:r>
            <a:endParaRPr sz="2800" b="1" dirty="0">
              <a:solidFill>
                <a:srgbClr val="FFFFFF"/>
              </a:solidFill>
              <a:latin typeface="Glacial Indifference" pitchFamily="50" charset="0"/>
              <a:ea typeface="Squada One"/>
              <a:cs typeface="Squada One"/>
              <a:sym typeface="Squada One"/>
            </a:endParaRPr>
          </a:p>
        </p:txBody>
      </p:sp>
      <p:pic>
        <p:nvPicPr>
          <p:cNvPr id="9220" name="Picture 4" descr="C:\Users\User\Downloads\pngwing.com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3550"/>
            <a:ext cx="1285746" cy="1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" name="Google Shape;1692;p67" descr="Timeline background shape"/>
          <p:cNvSpPr/>
          <p:nvPr/>
        </p:nvSpPr>
        <p:spPr>
          <a:xfrm>
            <a:off x="1905000" y="2917306"/>
            <a:ext cx="4800600" cy="71460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GPEX</a:t>
            </a:r>
            <a:endParaRPr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5" name="Google Shape;1288;p54"/>
          <p:cNvSpPr txBox="1">
            <a:spLocks/>
          </p:cNvSpPr>
          <p:nvPr/>
        </p:nvSpPr>
        <p:spPr>
          <a:xfrm>
            <a:off x="6583047" y="4017984"/>
            <a:ext cx="248399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●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E8BD8"/>
              </a:buClr>
              <a:buSzPts val="1600"/>
              <a:buFont typeface="Titillium Web"/>
              <a:buChar char="○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E8BD8"/>
              </a:buClr>
              <a:buSzPts val="1600"/>
              <a:buFont typeface="Titillium Web"/>
              <a:buChar char="■"/>
              <a:defRPr sz="1600" b="0" i="0" u="none" strike="noStrike" cap="none">
                <a:solidFill>
                  <a:srgbClr val="8E8BD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lnSpc>
                <a:spcPct val="100000"/>
              </a:lnSpc>
              <a:buFont typeface="Titillium Web"/>
              <a:buNone/>
            </a:pPr>
            <a:r>
              <a:rPr lang="en-PH" sz="2800" b="1" dirty="0">
                <a:solidFill>
                  <a:srgbClr val="FFFFFF"/>
                </a:solidFill>
                <a:latin typeface="Glacial Indifference" pitchFamily="50" charset="0"/>
                <a:ea typeface="Squada One"/>
                <a:cs typeface="Squada One"/>
                <a:sym typeface="Squada One"/>
              </a:rPr>
              <a:t>SELL BPP TO MERCHANTS</a:t>
            </a:r>
          </a:p>
        </p:txBody>
      </p:sp>
      <p:pic>
        <p:nvPicPr>
          <p:cNvPr id="396" name="Picture 4" descr="C:\Users\User\Downloads\pngwing.com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74433"/>
            <a:ext cx="1285746" cy="1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 descr="C:\Users\User\Downloads\pngwing.com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53944"/>
            <a:ext cx="1285746" cy="1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" grpId="0"/>
      <p:bldP spid="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chnology Images | Free Vectors, Stock Photos &amp;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24366"/>
            <a:ext cx="9169551" cy="51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290" name="Picture 2" descr="C:\Users\User\Desktop\EMINE VIDEO\pics\MIN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298"/>
            <a:ext cx="864950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"/>
          <p:cNvSpPr txBox="1">
            <a:spLocks noGrp="1"/>
          </p:cNvSpPr>
          <p:nvPr>
            <p:ph type="subTitle" idx="1"/>
          </p:nvPr>
        </p:nvSpPr>
        <p:spPr>
          <a:xfrm>
            <a:off x="381000" y="2952750"/>
            <a:ext cx="4309200" cy="1747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rPr lang="en-PH" sz="2800" b="1" dirty="0" err="1">
                <a:solidFill>
                  <a:srgbClr val="FFC000"/>
                </a:solidFill>
                <a:latin typeface="Glacial Indifference" pitchFamily="50" charset="0"/>
              </a:rPr>
              <a:t>Emine</a:t>
            </a:r>
            <a:r>
              <a:rPr lang="en-PH" sz="2800" b="1" dirty="0">
                <a:solidFill>
                  <a:srgbClr val="FFC000"/>
                </a:solidFill>
                <a:latin typeface="Glacial Indifference" pitchFamily="50" charset="0"/>
              </a:rPr>
              <a:t> points Website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rPr lang="en-PH" sz="2800" b="1" dirty="0">
                <a:solidFill>
                  <a:srgbClr val="FFC000"/>
                </a:solidFill>
                <a:latin typeface="Glacial Indifference" pitchFamily="50" charset="0"/>
              </a:rPr>
              <a:t>www.eminepoints.com</a:t>
            </a:r>
          </a:p>
        </p:txBody>
      </p:sp>
      <p:sp>
        <p:nvSpPr>
          <p:cNvPr id="612" name="Google Shape;612;p33"/>
          <p:cNvSpPr txBox="1">
            <a:spLocks noGrp="1"/>
          </p:cNvSpPr>
          <p:nvPr>
            <p:ph type="title"/>
          </p:nvPr>
        </p:nvSpPr>
        <p:spPr>
          <a:xfrm>
            <a:off x="228600" y="1412950"/>
            <a:ext cx="4082100" cy="10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Introduction</a:t>
            </a:r>
            <a:endParaRPr b="1" dirty="0">
              <a:solidFill>
                <a:schemeClr val="accent3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17" y="1200150"/>
            <a:ext cx="437714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604;p68"/>
          <p:cNvGrpSpPr/>
          <p:nvPr/>
        </p:nvGrpSpPr>
        <p:grpSpPr>
          <a:xfrm>
            <a:off x="76200" y="3028950"/>
            <a:ext cx="4518657" cy="3900904"/>
            <a:chOff x="6000718" y="3070557"/>
            <a:chExt cx="587865" cy="517731"/>
          </a:xfrm>
        </p:grpSpPr>
        <p:sp>
          <p:nvSpPr>
            <p:cNvPr id="9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457200" y="21145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Glacial Indifference" pitchFamily="50" charset="0"/>
              </a:rPr>
              <a:t/>
            </a:r>
            <a:br>
              <a:rPr lang="en-US" b="1" dirty="0">
                <a:latin typeface="Glacial Indifference" pitchFamily="50" charset="0"/>
              </a:rPr>
            </a:br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HOW GPEX WORKS?</a:t>
            </a:r>
            <a:endParaRPr sz="5400" b="1" dirty="0">
              <a:solidFill>
                <a:schemeClr val="accent3"/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2F6E1E-7E31-4086-A53E-DED877CF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3350"/>
            <a:ext cx="6781800" cy="280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565054" y="24018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lacial Indifference" pitchFamily="50" charset="0"/>
              </a:rPr>
              <a:t>Step 1</a:t>
            </a:r>
            <a:endParaRPr b="1" dirty="0">
              <a:latin typeface="Glacial Indifference" pitchFamily="50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664806" y="3209774"/>
            <a:ext cx="7814396" cy="1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Sell your Mine Points anytime to GPEX. You will see today’s Price per </a:t>
            </a:r>
            <a:r>
              <a:rPr lang="en-PH" sz="3600" b="1" dirty="0" err="1">
                <a:solidFill>
                  <a:srgbClr val="FFC000"/>
                </a:solidFill>
                <a:latin typeface="Glacial Indifference" pitchFamily="50" charset="0"/>
              </a:rPr>
              <a:t>eminepoint</a:t>
            </a: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.</a:t>
            </a:r>
          </a:p>
        </p:txBody>
      </p:sp>
      <p:cxnSp>
        <p:nvCxnSpPr>
          <p:cNvPr id="811" name="Google Shape;811;p45"/>
          <p:cNvCxnSpPr/>
          <p:nvPr/>
        </p:nvCxnSpPr>
        <p:spPr>
          <a:xfrm>
            <a:off x="9130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2" name="Google Shape;812;p45"/>
          <p:cNvCxnSpPr/>
          <p:nvPr/>
        </p:nvCxnSpPr>
        <p:spPr>
          <a:xfrm>
            <a:off x="36466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3" name="Google Shape;813;p45"/>
          <p:cNvCxnSpPr/>
          <p:nvPr/>
        </p:nvCxnSpPr>
        <p:spPr>
          <a:xfrm>
            <a:off x="63802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sp>
        <p:nvSpPr>
          <p:cNvPr id="2" name="Oval 1"/>
          <p:cNvSpPr/>
          <p:nvPr/>
        </p:nvSpPr>
        <p:spPr>
          <a:xfrm>
            <a:off x="5229973" y="1042759"/>
            <a:ext cx="1046254" cy="9906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6" name="Google Shape;3604;p68"/>
          <p:cNvGrpSpPr/>
          <p:nvPr/>
        </p:nvGrpSpPr>
        <p:grpSpPr>
          <a:xfrm>
            <a:off x="151902" y="233834"/>
            <a:ext cx="2132598" cy="1936552"/>
            <a:chOff x="6000718" y="3070557"/>
            <a:chExt cx="587865" cy="517731"/>
          </a:xfrm>
        </p:grpSpPr>
        <p:sp>
          <p:nvSpPr>
            <p:cNvPr id="17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7" y="664974"/>
            <a:ext cx="1260662" cy="11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457200" y="265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lacial Indifference" pitchFamily="50" charset="0"/>
              </a:rPr>
              <a:t>Step 2</a:t>
            </a:r>
            <a:endParaRPr b="1" dirty="0">
              <a:latin typeface="Glacial Indifference" pitchFamily="50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838200" y="2952751"/>
            <a:ext cx="6477000" cy="1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You will see your 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Global Points Exchange Transactions in 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 err="1">
                <a:solidFill>
                  <a:srgbClr val="FFC000"/>
                </a:solidFill>
                <a:latin typeface="Glacial Indifference" pitchFamily="50" charset="0"/>
              </a:rPr>
              <a:t>Emoneyphone</a:t>
            </a: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 Cash Apps 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that includes </a:t>
            </a:r>
            <a:r>
              <a:rPr lang="en-PH" sz="3600" b="1" dirty="0" err="1">
                <a:solidFill>
                  <a:srgbClr val="FFC000"/>
                </a:solidFill>
                <a:latin typeface="Glacial Indifference" pitchFamily="50" charset="0"/>
              </a:rPr>
              <a:t>eminepoints</a:t>
            </a: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  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you sell.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endParaRPr lang="en-PH" sz="3600"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pic>
        <p:nvPicPr>
          <p:cNvPr id="13314" name="Picture 2" descr="C:\Users\User\Desktop\EMINE VIDEO\GPEX\gpex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3350"/>
            <a:ext cx="2882900" cy="48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867400" y="1657350"/>
            <a:ext cx="11430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" name="Google Shape;3604;p68"/>
          <p:cNvGrpSpPr/>
          <p:nvPr/>
        </p:nvGrpSpPr>
        <p:grpSpPr>
          <a:xfrm>
            <a:off x="4991862" y="7612"/>
            <a:ext cx="1689208" cy="1497337"/>
            <a:chOff x="6000718" y="3070557"/>
            <a:chExt cx="587865" cy="517731"/>
          </a:xfrm>
        </p:grpSpPr>
        <p:sp>
          <p:nvSpPr>
            <p:cNvPr id="15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79" y="249879"/>
            <a:ext cx="1130753" cy="10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EMINE VIDEO\pics\gpex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-146050"/>
            <a:ext cx="310356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609600" y="660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lacial Indifference" pitchFamily="50" charset="0"/>
              </a:rPr>
              <a:t>Step 3</a:t>
            </a:r>
            <a:endParaRPr b="1" dirty="0">
              <a:latin typeface="Glacial Indifference" pitchFamily="50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381000" y="4065867"/>
            <a:ext cx="58293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Click Converter Button, convert your GPEX Points credit into cash.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/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1 GPEX point is equivalent to $1 US Dollar Cash Value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040438" y="2076450"/>
            <a:ext cx="838200" cy="444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7" name="Google Shape;3604;p68"/>
          <p:cNvGrpSpPr/>
          <p:nvPr/>
        </p:nvGrpSpPr>
        <p:grpSpPr>
          <a:xfrm>
            <a:off x="4844854" y="94965"/>
            <a:ext cx="1639693" cy="1419403"/>
            <a:chOff x="6000718" y="3070557"/>
            <a:chExt cx="587865" cy="517731"/>
          </a:xfrm>
        </p:grpSpPr>
        <p:sp>
          <p:nvSpPr>
            <p:cNvPr id="8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2" y="290233"/>
            <a:ext cx="1097608" cy="1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EMINE VIDEO\GPEX\gpexphone-cashn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-43143"/>
            <a:ext cx="3027053" cy="51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609600" y="660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lacial Indifference" pitchFamily="50" charset="0"/>
              </a:rPr>
              <a:t>Step 4</a:t>
            </a:r>
            <a:endParaRPr b="1" dirty="0">
              <a:latin typeface="Glacial Indifference" pitchFamily="50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304800" y="2743199"/>
            <a:ext cx="58293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Click Cash Now Button, and get your cash from pay out option worldwide.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976938" y="2520949"/>
            <a:ext cx="838200" cy="444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7" name="Google Shape;3604;p68"/>
          <p:cNvGrpSpPr/>
          <p:nvPr/>
        </p:nvGrpSpPr>
        <p:grpSpPr>
          <a:xfrm>
            <a:off x="4844854" y="94965"/>
            <a:ext cx="1639693" cy="1419403"/>
            <a:chOff x="6000718" y="3070557"/>
            <a:chExt cx="587865" cy="517731"/>
          </a:xfrm>
        </p:grpSpPr>
        <p:sp>
          <p:nvSpPr>
            <p:cNvPr id="8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2" y="290233"/>
            <a:ext cx="1097608" cy="1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EMINE VIDEO\GPEX\gpexphone-caa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209550"/>
            <a:ext cx="28336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355600" y="3181350"/>
            <a:ext cx="58293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4400" b="1" dirty="0">
                <a:solidFill>
                  <a:srgbClr val="FFC000"/>
                </a:solidFill>
                <a:latin typeface="Glacial Indifference" pitchFamily="50" charset="0"/>
              </a:rPr>
              <a:t>Select  any pay out  options  in your convenience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791200" y="2520949"/>
            <a:ext cx="838200" cy="444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7" name="Google Shape;3604;p68"/>
          <p:cNvGrpSpPr/>
          <p:nvPr/>
        </p:nvGrpSpPr>
        <p:grpSpPr>
          <a:xfrm>
            <a:off x="4844854" y="94965"/>
            <a:ext cx="1639693" cy="1419403"/>
            <a:chOff x="6000718" y="3070557"/>
            <a:chExt cx="587865" cy="517731"/>
          </a:xfrm>
        </p:grpSpPr>
        <p:sp>
          <p:nvSpPr>
            <p:cNvPr id="8" name="Google Shape;3605;p6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06;p6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07;p6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8;p6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9;p6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0;p6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1;p6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2;p6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3;p6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4;p6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2" y="290233"/>
            <a:ext cx="1097608" cy="1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890" y="1869400"/>
            <a:ext cx="2861780" cy="30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62347"/>
            <a:ext cx="2861780" cy="30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7" name="Google Shape;887;p53"/>
          <p:cNvSpPr txBox="1">
            <a:spLocks noGrp="1"/>
          </p:cNvSpPr>
          <p:nvPr>
            <p:ph type="title"/>
          </p:nvPr>
        </p:nvSpPr>
        <p:spPr>
          <a:xfrm>
            <a:off x="762000" y="590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</a:rPr>
              <a:t>See your Potential Cash Bonuses</a:t>
            </a:r>
          </a:p>
        </p:txBody>
      </p:sp>
      <p:cxnSp>
        <p:nvCxnSpPr>
          <p:cNvPr id="912" name="Google Shape;912;p53"/>
          <p:cNvCxnSpPr/>
          <p:nvPr/>
        </p:nvCxnSpPr>
        <p:spPr>
          <a:xfrm>
            <a:off x="3657600" y="1901150"/>
            <a:ext cx="0" cy="223500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pic>
        <p:nvPicPr>
          <p:cNvPr id="37" name="Picture 8" descr="passive income">
            <a:extLst>
              <a:ext uri="{FF2B5EF4-FFF2-40B4-BE49-F238E27FC236}">
                <a16:creationId xmlns:a16="http://schemas.microsoft.com/office/drawing/2014/main" xmlns="" id="{22352845-6DE7-4D76-93F7-F657A89A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5428"/>
            <a:ext cx="6934200" cy="378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7"/>
          <p:cNvSpPr txBox="1">
            <a:spLocks noGrp="1"/>
          </p:cNvSpPr>
          <p:nvPr>
            <p:ph type="title"/>
          </p:nvPr>
        </p:nvSpPr>
        <p:spPr>
          <a:xfrm>
            <a:off x="38100" y="19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>
                <a:latin typeface="Verdana" pitchFamily="34" charset="0"/>
                <a:ea typeface="Verdana" pitchFamily="34" charset="0"/>
              </a:rPr>
              <a:t>ILLUSTRATION </a:t>
            </a:r>
            <a:r>
              <a:rPr lang="en-U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(</a:t>
            </a:r>
            <a:r>
              <a:rPr lang="en-US" sz="1800" b="1" i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Potential Cash Bonus Rewards)</a:t>
            </a:r>
            <a:br>
              <a:rPr lang="en-US" sz="1800" b="1" i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E-Mine Points Network</a:t>
            </a:r>
            <a:r>
              <a:rPr lang="en-US" sz="1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1800" b="1" dirty="0">
                <a:latin typeface="Verdana" pitchFamily="34" charset="0"/>
                <a:ea typeface="Verdana" pitchFamily="34" charset="0"/>
              </a:rPr>
            </a:br>
            <a:endParaRPr lang="en-US" sz="18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19075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xmlns="" id="{B75CCAB5-4355-45EA-9B61-AB746C2A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56076"/>
              </p:ext>
            </p:extLst>
          </p:nvPr>
        </p:nvGraphicFramePr>
        <p:xfrm>
          <a:off x="152400" y="971550"/>
          <a:ext cx="8763000" cy="3901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27986">
                  <a:extLst>
                    <a:ext uri="{9D8B030D-6E8A-4147-A177-3AD203B41FA5}">
                      <a16:colId xmlns:a16="http://schemas.microsoft.com/office/drawing/2014/main" xmlns="" val="2732323590"/>
                    </a:ext>
                  </a:extLst>
                </a:gridCol>
                <a:gridCol w="1662120">
                  <a:extLst>
                    <a:ext uri="{9D8B030D-6E8A-4147-A177-3AD203B41FA5}">
                      <a16:colId xmlns:a16="http://schemas.microsoft.com/office/drawing/2014/main" xmlns="" val="1990604094"/>
                    </a:ext>
                  </a:extLst>
                </a:gridCol>
                <a:gridCol w="1312697">
                  <a:extLst>
                    <a:ext uri="{9D8B030D-6E8A-4147-A177-3AD203B41FA5}">
                      <a16:colId xmlns:a16="http://schemas.microsoft.com/office/drawing/2014/main" xmlns="" val="2796155664"/>
                    </a:ext>
                  </a:extLst>
                </a:gridCol>
                <a:gridCol w="1460197">
                  <a:extLst>
                    <a:ext uri="{9D8B030D-6E8A-4147-A177-3AD203B41FA5}">
                      <a16:colId xmlns:a16="http://schemas.microsoft.com/office/drawing/2014/main" xmlns="" val="3029612361"/>
                    </a:ext>
                  </a:extLst>
                </a:gridCol>
              </a:tblGrid>
              <a:tr h="516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TYPES MINER 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ADVANCE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PREMIUM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648609"/>
                  </a:ext>
                </a:extLst>
              </a:tr>
              <a:tr h="2580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Subscription fees (yearly)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$199.99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$399.99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$499.99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079449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1. Direct Referral Commissions</a:t>
                      </a:r>
                    </a:p>
                    <a:p>
                      <a:pPr algn="l"/>
                      <a:r>
                        <a:rPr lang="en-US" sz="1200" b="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(from any of miner’s network fees)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449597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2. Indirect Tiers Global Mine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450219"/>
                  </a:ext>
                </a:extLst>
              </a:tr>
              <a:tr h="44023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Tier-1    </a:t>
                      </a:r>
                    </a:p>
                    <a:p>
                      <a:pPr algn="l"/>
                      <a:r>
                        <a:rPr lang="en-US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5 Direct Referrals and Earned 10 Points Credit Each Miner )</a:t>
                      </a:r>
                      <a:endParaRPr lang="en-US" sz="11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623244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Tier-2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729362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Tier-3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935096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Tier-4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1098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Tier-5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31,250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70693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Total E-Mine Points Network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38,800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38,800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38,800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752674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GPEX Today’s 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$0.18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$0.20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$0.25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908729"/>
                  </a:ext>
                </a:extLst>
              </a:tr>
              <a:tr h="30360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Cash Bonus Rewards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$6,984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$7,760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$9,700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85446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7"/>
          <p:cNvSpPr txBox="1">
            <a:spLocks noGrp="1"/>
          </p:cNvSpPr>
          <p:nvPr>
            <p:ph type="title"/>
          </p:nvPr>
        </p:nvSpPr>
        <p:spPr>
          <a:xfrm>
            <a:off x="38100" y="19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>
                <a:latin typeface="Verdana" pitchFamily="34" charset="0"/>
                <a:ea typeface="Verdana" pitchFamily="34" charset="0"/>
              </a:rPr>
              <a:t>ILLUSTRATION </a:t>
            </a:r>
            <a:r>
              <a:rPr lang="en-U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(</a:t>
            </a:r>
            <a:r>
              <a:rPr lang="en-US" sz="1800" b="1" i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Potential Cash Bonus Rewards)</a:t>
            </a:r>
            <a:br>
              <a:rPr lang="en-US" sz="1800" b="1" i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E-Mine Points</a:t>
            </a:r>
            <a:r>
              <a:rPr lang="en-US" sz="1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1800" b="1" dirty="0">
                <a:latin typeface="Verdana" pitchFamily="34" charset="0"/>
                <a:ea typeface="Verdana" pitchFamily="34" charset="0"/>
              </a:rPr>
            </a:br>
            <a:endParaRPr lang="en-US" sz="18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19075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75CCAB5-4355-45EA-9B61-AB746C2A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32117"/>
              </p:ext>
            </p:extLst>
          </p:nvPr>
        </p:nvGraphicFramePr>
        <p:xfrm>
          <a:off x="228600" y="971550"/>
          <a:ext cx="87630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732323590"/>
                    </a:ext>
                  </a:extLst>
                </a:gridCol>
                <a:gridCol w="1445802">
                  <a:extLst>
                    <a:ext uri="{9D8B030D-6E8A-4147-A177-3AD203B41FA5}">
                      <a16:colId xmlns:a16="http://schemas.microsoft.com/office/drawing/2014/main" xmlns="" val="1990604094"/>
                    </a:ext>
                  </a:extLst>
                </a:gridCol>
                <a:gridCol w="1085003">
                  <a:extLst>
                    <a:ext uri="{9D8B030D-6E8A-4147-A177-3AD203B41FA5}">
                      <a16:colId xmlns:a16="http://schemas.microsoft.com/office/drawing/2014/main" xmlns="" val="2796155664"/>
                    </a:ext>
                  </a:extLst>
                </a:gridCol>
                <a:gridCol w="1812595">
                  <a:extLst>
                    <a:ext uri="{9D8B030D-6E8A-4147-A177-3AD203B41FA5}">
                      <a16:colId xmlns:a16="http://schemas.microsoft.com/office/drawing/2014/main" xmlns="" val="3029612361"/>
                    </a:ext>
                  </a:extLst>
                </a:gridCol>
              </a:tblGrid>
              <a:tr h="5012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TYPES MINER 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MINER USER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MINER 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MINER OWNER PLUS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648609"/>
                  </a:ext>
                </a:extLst>
              </a:tr>
              <a:tr h="2125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Subscription fees (yearly)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NO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$49.99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079449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GROUP GLOBAL BONUS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449597"/>
                  </a:ext>
                </a:extLst>
              </a:tr>
              <a:tr h="475517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Group-1 </a:t>
                      </a:r>
                      <a:r>
                        <a:rPr lang="en-US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( Register 4 direct miners in which you will earn a minimum of 5 points each miner every month.</a:t>
                      </a:r>
                      <a:endParaRPr lang="en-US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487485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450219"/>
                  </a:ext>
                </a:extLst>
              </a:tr>
              <a:tr h="293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623244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729362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2,560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935096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10,240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10,240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10,240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1098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Group-7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40,960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40,960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40,960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70693"/>
                  </a:ext>
                </a:extLst>
              </a:tr>
              <a:tr h="2184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Total E-Mine Points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44,370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44,370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44,370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752674"/>
                  </a:ext>
                </a:extLst>
              </a:tr>
              <a:tr h="219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GPEX Today’s 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$0.10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$0.10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$0.15 cents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908729"/>
                  </a:ext>
                </a:extLst>
              </a:tr>
              <a:tr h="2313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Cash Bonus Rewards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$4,437.00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$4,437.00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</a:rPr>
                        <a:t>$6,655.50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85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2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457200" y="21145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Glacial Indifference" pitchFamily="50" charset="0"/>
              </a:rPr>
              <a:t/>
            </a:r>
            <a:br>
              <a:rPr lang="en-US" b="1" dirty="0">
                <a:latin typeface="Glacial Indifference" pitchFamily="50" charset="0"/>
              </a:rPr>
            </a:br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HOW TO SELECT YOUR PLAN?</a:t>
            </a:r>
            <a:endParaRPr sz="5400" b="1" dirty="0">
              <a:solidFill>
                <a:schemeClr val="accent3"/>
              </a:solidFill>
              <a:latin typeface="Glacial Indifference" pitchFamily="50" charset="0"/>
            </a:endParaRPr>
          </a:p>
        </p:txBody>
      </p:sp>
      <p:grpSp>
        <p:nvGrpSpPr>
          <p:cNvPr id="19" name="Google Shape;13648;p79"/>
          <p:cNvGrpSpPr/>
          <p:nvPr/>
        </p:nvGrpSpPr>
        <p:grpSpPr>
          <a:xfrm>
            <a:off x="6705600" y="2373617"/>
            <a:ext cx="2362200" cy="2636533"/>
            <a:chOff x="1394741" y="1512061"/>
            <a:chExt cx="252444" cy="351722"/>
          </a:xfrm>
          <a:solidFill>
            <a:schemeClr val="accent3"/>
          </a:solidFill>
        </p:grpSpPr>
        <p:sp>
          <p:nvSpPr>
            <p:cNvPr id="20" name="Google Shape;13649;p79"/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1" name="Google Shape;13650;p79"/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2" name="Google Shape;13651;p79"/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3" name="Google Shape;13652;p79"/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4" name="Google Shape;13653;p79"/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5" name="Google Shape;13654;p79"/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6" name="Google Shape;13655;p79"/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7" name="Google Shape;13656;p79"/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8" name="Google Shape;13657;p79"/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29" name="Google Shape;13658;p79"/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0" name="Google Shape;13659;p79"/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1" name="Google Shape;13660;p79"/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2" name="Google Shape;13661;p79"/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3" name="Google Shape;13662;p79"/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4" name="Google Shape;13663;p79"/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5" name="Google Shape;13664;p79"/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36" name="Google Shape;13665;p79"/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3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2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erdana" pitchFamily="34" charset="0"/>
                <a:ea typeface="Verdana" pitchFamily="34" charset="0"/>
              </a:rPr>
              <a:t>Our Company</a:t>
            </a:r>
            <a:endParaRPr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19" name="Google Shape;619;p34"/>
          <p:cNvSpPr txBox="1">
            <a:spLocks noGrp="1"/>
          </p:cNvSpPr>
          <p:nvPr>
            <p:ph type="body" idx="1"/>
          </p:nvPr>
        </p:nvSpPr>
        <p:spPr>
          <a:xfrm>
            <a:off x="720000" y="1518000"/>
            <a:ext cx="4085400" cy="30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rgbClr val="2D5DE2"/>
              </a:buClr>
              <a:buSzPts val="1100"/>
              <a:buNone/>
            </a:pPr>
            <a:r>
              <a:rPr lang="en-US" sz="2800" b="1" dirty="0">
                <a:solidFill>
                  <a:srgbClr val="FFC000"/>
                </a:solidFill>
                <a:latin typeface="Glacial Indifference" pitchFamily="50" charset="0"/>
              </a:rPr>
              <a:t>BPP EXCHANGE CORPORATION IS A STOCK MULTI- MILLION DOLLARS START-UP ADVERTISING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D5DE2"/>
              </a:buClr>
              <a:buSzPts val="1100"/>
              <a:buFont typeface="Arial"/>
              <a:buNone/>
            </a:pPr>
            <a:endParaRPr dirty="0">
              <a:solidFill>
                <a:srgbClr val="8E8BD8"/>
              </a:solidFill>
              <a:latin typeface="Glacial Indifference" pitchFamily="50" charset="0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4835974" y="209550"/>
            <a:ext cx="5451025" cy="4495800"/>
          </a:xfrm>
          <a:prstGeom prst="rect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205C9A-666A-4D8D-9BA6-0A9681C78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87" y="392194"/>
            <a:ext cx="4130511" cy="4130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/>
      <p:bldP spid="619" grpId="0" build="p"/>
      <p:bldP spid="6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1"/>
            <a:ext cx="7781062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7814396" cy="1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 dirty="0">
                <a:latin typeface="Glacial Indifference" pitchFamily="50" charset="0"/>
              </a:rPr>
              <a:t>Step 1: </a:t>
            </a: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Click Sign Up button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endParaRPr lang="en-PH" sz="3600"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57800" y="1524250"/>
            <a:ext cx="212927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28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381000" y="590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lacial Indifference" pitchFamily="50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533400" y="2876550"/>
            <a:ext cx="36576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2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Fill Up the Sign Up Form &amp; Select your Plan</a:t>
            </a:r>
            <a:br>
              <a:rPr lang="en-PH" sz="2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PH" sz="16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PH" sz="16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TWO TYPES OF SUBSCRIPTION PLAN</a:t>
            </a:r>
            <a:r>
              <a:rPr lang="en-US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US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Sponsor Paid- </a:t>
            </a:r>
            <a:br>
              <a:rPr lang="en-US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No Cost from you.  </a:t>
            </a:r>
            <a:br>
              <a:rPr lang="en-US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Self Paid- </a:t>
            </a:r>
            <a:r>
              <a:rPr lang="en-US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Pay by yourself </a:t>
            </a:r>
            <a:r>
              <a:rPr lang="en-US" sz="12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US" sz="12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</a:br>
            <a:endParaRPr lang="en-PH" sz="1200" b="1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7409" name="Picture 1" descr="C:\Users\User\Desktop\screenshot-www.myminepoints.com-2021.12.20-18_24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"/>
            <a:ext cx="43179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0"/>
            <a:ext cx="7781062" cy="394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838200" y="613453"/>
            <a:ext cx="6518996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 dirty="0">
                <a:latin typeface="Glacial Indifference" pitchFamily="50" charset="0"/>
              </a:rPr>
              <a:t>Step 2 : </a:t>
            </a: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Click Pricing button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endParaRPr lang="en-PH" sz="3600"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800600" y="1512655"/>
            <a:ext cx="2129270" cy="7542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93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-423850" y="-781050"/>
            <a:ext cx="9567849" cy="16573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2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Select your Plan and Pay – </a:t>
            </a:r>
            <a:br>
              <a:rPr lang="en-PH" sz="2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PH" sz="2400" b="1" dirty="0" err="1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Eminepoints</a:t>
            </a:r>
            <a:r>
              <a:rPr lang="en-PH" sz="24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 Subscription Plan</a:t>
            </a:r>
            <a:endParaRPr lang="en-PH" sz="1100" b="1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3" descr="C:\Users\User\Desktop\screenshot-eminepoints.com-2021.12.20-15_34_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73955"/>
            <a:ext cx="7086600" cy="42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" name="Picture 2" descr="C:\Users\User\Downloads\screenshot-eminepoints.com-2021.12.20-15_35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4836"/>
            <a:ext cx="7378277" cy="44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4438" y="1023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Select your Plan and Pay – </a:t>
            </a:r>
            <a:br>
              <a:rPr lang="en-PH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</a:br>
            <a:r>
              <a:rPr lang="en-PH" sz="1800" b="1" dirty="0" err="1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Eminepoints</a:t>
            </a:r>
            <a:r>
              <a:rPr lang="en-PH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 Network Subscription Plan</a:t>
            </a:r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15123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8"/>
          <p:cNvSpPr txBox="1">
            <a:spLocks noGrp="1"/>
          </p:cNvSpPr>
          <p:nvPr>
            <p:ph type="title"/>
          </p:nvPr>
        </p:nvSpPr>
        <p:spPr>
          <a:xfrm>
            <a:off x="3257550" y="1862375"/>
            <a:ext cx="5653550" cy="450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</a:rPr>
              <a:t>HOW to LOGIN TO YOUR EMONEYPHONE PAY APP?</a:t>
            </a:r>
            <a:br>
              <a:rPr lang="en-US" sz="3200" b="1" dirty="0">
                <a:latin typeface="Verdana" pitchFamily="34" charset="0"/>
                <a:ea typeface="Verdana" pitchFamily="34" charset="0"/>
              </a:rPr>
            </a:br>
            <a:r>
              <a:rPr lang="en-US" sz="3200" dirty="0">
                <a:latin typeface="Verdana" pitchFamily="34" charset="0"/>
                <a:ea typeface="Verdana" pitchFamily="34" charset="0"/>
              </a:rPr>
              <a:t>                             </a:t>
            </a:r>
            <a:br>
              <a:rPr lang="en-US" sz="3200" dirty="0">
                <a:latin typeface="Verdana" pitchFamily="34" charset="0"/>
                <a:ea typeface="Verdana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</a:rPr>
              <a:t>(For Android Only)</a:t>
            </a:r>
          </a:p>
        </p:txBody>
      </p:sp>
      <p:cxnSp>
        <p:nvCxnSpPr>
          <p:cNvPr id="660" name="Google Shape;660;p38"/>
          <p:cNvCxnSpPr/>
          <p:nvPr/>
        </p:nvCxnSpPr>
        <p:spPr>
          <a:xfrm>
            <a:off x="4257250" y="2560875"/>
            <a:ext cx="41814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pic>
        <p:nvPicPr>
          <p:cNvPr id="2050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2375"/>
            <a:ext cx="1428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228600" y="3619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1. Download </a:t>
            </a:r>
            <a:r>
              <a:rPr lang="en-US" sz="2800" b="1" dirty="0" err="1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Emoneyphone</a:t>
            </a:r>
            <a:r>
              <a:rPr lang="en-US" sz="28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 Pay App</a:t>
            </a:r>
          </a:p>
        </p:txBody>
      </p:sp>
      <p:pic>
        <p:nvPicPr>
          <p:cNvPr id="26626" name="Picture 2" descr="C:\Users\User\Desktop\EMINE VIDEO\pics\epaylo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89535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User\Desktop\EMINE VIDEO\pics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90750"/>
            <a:ext cx="2971800" cy="8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EMINE VIDEO\pics\GBP 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77" y="-33169"/>
            <a:ext cx="2452106" cy="517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AAFC17-422E-444B-9F45-7311CE9D8988}"/>
              </a:ext>
            </a:extLst>
          </p:cNvPr>
          <p:cNvSpPr txBox="1"/>
          <p:nvPr/>
        </p:nvSpPr>
        <p:spPr>
          <a:xfrm>
            <a:off x="454446" y="1075331"/>
            <a:ext cx="538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</a:t>
            </a: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CLICK SEND BPP BUTTON TO SEND BPP LOAD.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row: Right 2">
            <a:extLst>
              <a:ext uri="{FF2B5EF4-FFF2-40B4-BE49-F238E27FC236}">
                <a16:creationId xmlns:a16="http://schemas.microsoft.com/office/drawing/2014/main" xmlns="" id="{CAA50B7C-9636-45EC-B167-792A4A937242}"/>
              </a:ext>
            </a:extLst>
          </p:cNvPr>
          <p:cNvSpPr/>
          <p:nvPr/>
        </p:nvSpPr>
        <p:spPr>
          <a:xfrm>
            <a:off x="6073246" y="1249789"/>
            <a:ext cx="12954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AAFC17-422E-444B-9F45-7311CE9D8988}"/>
              </a:ext>
            </a:extLst>
          </p:cNvPr>
          <p:cNvSpPr txBox="1"/>
          <p:nvPr/>
        </p:nvSpPr>
        <p:spPr>
          <a:xfrm>
            <a:off x="457200" y="153689"/>
            <a:ext cx="5388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CONSUME YOUR BPP ADVANCED LOAD BY RECORDING ALL </a:t>
            </a:r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EXPENSES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OR  RECEIPTS</a:t>
            </a: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F83A7DCD-0A85-4EA4-9FBD-B1C711BB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1" y="2215791"/>
            <a:ext cx="2906119" cy="250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Box 27649">
            <a:extLst>
              <a:ext uri="{FF2B5EF4-FFF2-40B4-BE49-F238E27FC236}">
                <a16:creationId xmlns:a16="http://schemas.microsoft.com/office/drawing/2014/main" xmlns="" id="{226CE2B4-542D-44B8-8F12-D0E0549362C8}"/>
              </a:ext>
            </a:extLst>
          </p:cNvPr>
          <p:cNvSpPr txBox="1"/>
          <p:nvPr/>
        </p:nvSpPr>
        <p:spPr>
          <a:xfrm>
            <a:off x="3634260" y="2738151"/>
            <a:ext cx="19283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Total Expenses</a:t>
            </a:r>
          </a:p>
          <a:p>
            <a:r>
              <a:rPr lang="en-US" sz="1800" dirty="0"/>
              <a:t>P5,000</a:t>
            </a:r>
          </a:p>
        </p:txBody>
      </p:sp>
      <p:pic>
        <p:nvPicPr>
          <p:cNvPr id="2050" name="Picture 2" descr="C:\Users\User\Desktop\EMINE VIDEO\pics\epay s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12" y="173198"/>
            <a:ext cx="2315976" cy="488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2">
            <a:extLst>
              <a:ext uri="{FF2B5EF4-FFF2-40B4-BE49-F238E27FC236}">
                <a16:creationId xmlns:a16="http://schemas.microsoft.com/office/drawing/2014/main" xmlns="" id="{CAA50B7C-9636-45EC-B167-792A4A937242}"/>
              </a:ext>
            </a:extLst>
          </p:cNvPr>
          <p:cNvSpPr/>
          <p:nvPr/>
        </p:nvSpPr>
        <p:spPr>
          <a:xfrm>
            <a:off x="5694802" y="2829789"/>
            <a:ext cx="12954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-114454" y="1428750"/>
            <a:ext cx="6400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3. You will see your </a:t>
            </a:r>
            <a:r>
              <a:rPr lang="en-US" sz="40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</a:rPr>
              <a:t>earned points  </a:t>
            </a:r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from your </a:t>
            </a:r>
            <a:r>
              <a:rPr lang="en-US" sz="4000" b="1" dirty="0" err="1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Emoneyphone</a:t>
            </a:r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 Cash app real- time</a:t>
            </a:r>
          </a:p>
        </p:txBody>
      </p:sp>
      <p:pic>
        <p:nvPicPr>
          <p:cNvPr id="5" name="Picture 2" descr="C:\Users\User\Desktop\EMINE VIDEO\GPEX\gpexphone-cashnow.png">
            <a:extLst>
              <a:ext uri="{FF2B5EF4-FFF2-40B4-BE49-F238E27FC236}">
                <a16:creationId xmlns:a16="http://schemas.microsoft.com/office/drawing/2014/main" xmlns="" id="{3A501A97-BEE4-48F7-9A53-F0A56689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0260"/>
            <a:ext cx="3027053" cy="51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7C72BB-3B66-4B92-BFC4-4DB03C4163A4}"/>
              </a:ext>
            </a:extLst>
          </p:cNvPr>
          <p:cNvSpPr/>
          <p:nvPr/>
        </p:nvSpPr>
        <p:spPr>
          <a:xfrm>
            <a:off x="6969546" y="1431713"/>
            <a:ext cx="1793454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100-BPP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CAA50B7C-9636-45EC-B167-792A4A937242}"/>
              </a:ext>
            </a:extLst>
          </p:cNvPr>
          <p:cNvSpPr/>
          <p:nvPr/>
        </p:nvSpPr>
        <p:spPr>
          <a:xfrm>
            <a:off x="5943600" y="1355513"/>
            <a:ext cx="12954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lifornia Capitol One — UC Center Sacramento">
            <a:extLst>
              <a:ext uri="{FF2B5EF4-FFF2-40B4-BE49-F238E27FC236}">
                <a16:creationId xmlns:a16="http://schemas.microsoft.com/office/drawing/2014/main" xmlns="" id="{A6A952E4-EE61-464A-9700-6034697A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9475"/>
            <a:ext cx="6629400" cy="404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" name="Google Shape;627;p35"/>
          <p:cNvSpPr txBox="1">
            <a:spLocks noGrp="1"/>
          </p:cNvSpPr>
          <p:nvPr>
            <p:ph type="title"/>
          </p:nvPr>
        </p:nvSpPr>
        <p:spPr>
          <a:xfrm>
            <a:off x="963813" y="3409950"/>
            <a:ext cx="7140173" cy="22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PH" sz="3200" b="1" dirty="0">
                <a:solidFill>
                  <a:srgbClr val="FFC000"/>
                </a:solidFill>
                <a:latin typeface="Glacial Indifference" pitchFamily="50" charset="0"/>
              </a:rPr>
              <a:t>It is a registered stock corporation in the state of California, USA. </a:t>
            </a:r>
          </a:p>
        </p:txBody>
      </p:sp>
      <p:sp>
        <p:nvSpPr>
          <p:cNvPr id="628" name="Google Shape;628;p35"/>
          <p:cNvSpPr txBox="1">
            <a:spLocks noGrp="1"/>
          </p:cNvSpPr>
          <p:nvPr>
            <p:ph type="subTitle" idx="1"/>
          </p:nvPr>
        </p:nvSpPr>
        <p:spPr>
          <a:xfrm>
            <a:off x="2173700" y="3582975"/>
            <a:ext cx="48054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0" y="2029883"/>
            <a:ext cx="5867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4</a:t>
            </a:r>
            <a:r>
              <a:rPr lang="en-US" sz="40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. </a:t>
            </a:r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You will see  </a:t>
            </a:r>
            <a:r>
              <a:rPr lang="en-US" sz="4000" b="1" dirty="0" err="1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minepoints</a:t>
            </a:r>
            <a:r>
              <a:rPr lang="en-US" sz="4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</a:rPr>
              <a:t> here </a:t>
            </a:r>
          </a:p>
        </p:txBody>
      </p:sp>
      <p:pic>
        <p:nvPicPr>
          <p:cNvPr id="28674" name="Picture 2" descr="C:\Users\User\Desktop\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6675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sz="2800" dirty="0">
                <a:solidFill>
                  <a:schemeClr val="accent3"/>
                </a:solidFill>
              </a:rPr>
              <a:t>Visit us at www.eminepoints.com</a:t>
            </a:r>
          </a:p>
        </p:txBody>
      </p:sp>
      <p:pic>
        <p:nvPicPr>
          <p:cNvPr id="4" name="Picture 3" descr="C:\Users\User\Desktop\A.MY CLIENT\eminepoints\eminepoints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50057"/>
            <a:ext cx="487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3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8"/>
          <p:cNvSpPr txBox="1">
            <a:spLocks noGrp="1"/>
          </p:cNvSpPr>
          <p:nvPr>
            <p:ph type="title"/>
          </p:nvPr>
        </p:nvSpPr>
        <p:spPr>
          <a:xfrm>
            <a:off x="3657600" y="2357675"/>
            <a:ext cx="61722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PH" sz="5400" b="1" dirty="0">
                <a:latin typeface="Verdana" pitchFamily="34" charset="0"/>
                <a:ea typeface="Verdana" pitchFamily="34" charset="0"/>
              </a:rPr>
              <a:t>W</a:t>
            </a:r>
            <a:r>
              <a:rPr lang="en" sz="5400" b="1" dirty="0">
                <a:latin typeface="Verdana" pitchFamily="34" charset="0"/>
                <a:ea typeface="Verdana" pitchFamily="34" charset="0"/>
              </a:rPr>
              <a:t>hat is </a:t>
            </a:r>
            <a:r>
              <a:rPr lang="en" sz="3200" b="1" dirty="0">
                <a:latin typeface="Verdana" pitchFamily="34" charset="0"/>
                <a:ea typeface="Verdana" pitchFamily="34" charset="0"/>
              </a:rPr>
              <a:t/>
            </a:r>
            <a:br>
              <a:rPr lang="en" sz="3200" b="1" dirty="0">
                <a:latin typeface="Verdana" pitchFamily="34" charset="0"/>
                <a:ea typeface="Verdana" pitchFamily="34" charset="0"/>
              </a:rPr>
            </a:br>
            <a:r>
              <a:rPr lang="en-US" sz="4400" b="1" dirty="0">
                <a:latin typeface="Verdana" pitchFamily="34" charset="0"/>
                <a:ea typeface="Verdana" pitchFamily="34" charset="0"/>
              </a:rPr>
              <a:t>E-MINE POINTS?</a:t>
            </a:r>
            <a:r>
              <a:rPr lang="en-US" sz="32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3200" b="1" dirty="0">
                <a:latin typeface="Verdana" pitchFamily="34" charset="0"/>
                <a:ea typeface="Verdana" pitchFamily="34" charset="0"/>
              </a:rPr>
            </a:br>
            <a:r>
              <a:rPr lang="en" sz="3200" b="1" dirty="0">
                <a:latin typeface="Verdana" pitchFamily="34" charset="0"/>
                <a:ea typeface="Verdana" pitchFamily="34" charset="0"/>
              </a:rPr>
              <a:t>  </a:t>
            </a:r>
            <a:endParaRPr sz="32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660" name="Google Shape;660;p38"/>
          <p:cNvCxnSpPr/>
          <p:nvPr/>
        </p:nvCxnSpPr>
        <p:spPr>
          <a:xfrm>
            <a:off x="4257250" y="2560875"/>
            <a:ext cx="41814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pic>
        <p:nvPicPr>
          <p:cNvPr id="2050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2375"/>
            <a:ext cx="1428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0" y="2952750"/>
            <a:ext cx="3886200" cy="32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>
            <a:spLocks noGrp="1"/>
          </p:cNvSpPr>
          <p:nvPr>
            <p:ph type="subTitle" idx="1"/>
          </p:nvPr>
        </p:nvSpPr>
        <p:spPr>
          <a:xfrm>
            <a:off x="4463600" y="1522224"/>
            <a:ext cx="4528000" cy="3335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PH" sz="2800" b="1" dirty="0">
                <a:solidFill>
                  <a:srgbClr val="FFC000"/>
                </a:solidFill>
                <a:latin typeface="Glacial Indifference" pitchFamily="50" charset="0"/>
              </a:rPr>
              <a:t>Is a centralized cloud computing platform, a program designed to extract and manage all reward points issued by merchants to customers.</a:t>
            </a:r>
            <a:br>
              <a:rPr lang="en-PH" sz="2800" b="1" dirty="0">
                <a:solidFill>
                  <a:srgbClr val="FFC000"/>
                </a:solidFill>
                <a:latin typeface="Glacial Indifference" pitchFamily="50" charset="0"/>
              </a:rPr>
            </a:br>
            <a:endParaRPr lang="en-PH" sz="2800"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grpSp>
        <p:nvGrpSpPr>
          <p:cNvPr id="773" name="Google Shape;773;p44"/>
          <p:cNvGrpSpPr/>
          <p:nvPr/>
        </p:nvGrpSpPr>
        <p:grpSpPr>
          <a:xfrm>
            <a:off x="720005" y="1765391"/>
            <a:ext cx="4274547" cy="2594950"/>
            <a:chOff x="655815" y="1710641"/>
            <a:chExt cx="4721170" cy="2866082"/>
          </a:xfrm>
        </p:grpSpPr>
        <p:sp>
          <p:nvSpPr>
            <p:cNvPr id="774" name="Google Shape;774;p44"/>
            <p:cNvSpPr/>
            <p:nvPr/>
          </p:nvSpPr>
          <p:spPr>
            <a:xfrm>
              <a:off x="4367971" y="1817068"/>
              <a:ext cx="199235" cy="180697"/>
            </a:xfrm>
            <a:custGeom>
              <a:avLst/>
              <a:gdLst/>
              <a:ahLst/>
              <a:cxnLst/>
              <a:rect l="l" t="t" r="r" b="b"/>
              <a:pathLst>
                <a:path w="3321" h="3012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93"/>
                    <a:pt x="1" y="103"/>
                    <a:pt x="11" y="114"/>
                  </a:cubicBezTo>
                  <a:cubicBezTo>
                    <a:pt x="32" y="433"/>
                    <a:pt x="73" y="753"/>
                    <a:pt x="135" y="1072"/>
                  </a:cubicBezTo>
                  <a:cubicBezTo>
                    <a:pt x="259" y="1732"/>
                    <a:pt x="465" y="2362"/>
                    <a:pt x="754" y="2970"/>
                  </a:cubicBezTo>
                  <a:cubicBezTo>
                    <a:pt x="764" y="3001"/>
                    <a:pt x="784" y="3011"/>
                    <a:pt x="816" y="3011"/>
                  </a:cubicBezTo>
                  <a:lnTo>
                    <a:pt x="3321" y="3011"/>
                  </a:lnTo>
                  <a:cubicBezTo>
                    <a:pt x="3321" y="2990"/>
                    <a:pt x="3311" y="2980"/>
                    <a:pt x="3311" y="2970"/>
                  </a:cubicBezTo>
                  <a:cubicBezTo>
                    <a:pt x="3167" y="2568"/>
                    <a:pt x="3043" y="2156"/>
                    <a:pt x="2950" y="1743"/>
                  </a:cubicBezTo>
                  <a:cubicBezTo>
                    <a:pt x="2878" y="1402"/>
                    <a:pt x="2816" y="1052"/>
                    <a:pt x="2785" y="712"/>
                  </a:cubicBezTo>
                  <a:cubicBezTo>
                    <a:pt x="2764" y="485"/>
                    <a:pt x="2754" y="268"/>
                    <a:pt x="2734" y="52"/>
                  </a:cubicBezTo>
                  <a:cubicBezTo>
                    <a:pt x="2734" y="0"/>
                    <a:pt x="2734" y="0"/>
                    <a:pt x="26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4583884" y="1818268"/>
              <a:ext cx="207274" cy="179498"/>
            </a:xfrm>
            <a:custGeom>
              <a:avLst/>
              <a:gdLst/>
              <a:ahLst/>
              <a:cxnLst/>
              <a:rect l="l" t="t" r="r" b="b"/>
              <a:pathLst>
                <a:path w="3455" h="2992" extrusionOk="0">
                  <a:moveTo>
                    <a:pt x="11" y="1"/>
                  </a:moveTo>
                  <a:cubicBezTo>
                    <a:pt x="1" y="11"/>
                    <a:pt x="1" y="21"/>
                    <a:pt x="1" y="21"/>
                  </a:cubicBezTo>
                  <a:cubicBezTo>
                    <a:pt x="21" y="207"/>
                    <a:pt x="21" y="383"/>
                    <a:pt x="42" y="568"/>
                  </a:cubicBezTo>
                  <a:cubicBezTo>
                    <a:pt x="83" y="846"/>
                    <a:pt x="114" y="1125"/>
                    <a:pt x="166" y="1393"/>
                  </a:cubicBezTo>
                  <a:cubicBezTo>
                    <a:pt x="269" y="1929"/>
                    <a:pt x="434" y="2445"/>
                    <a:pt x="640" y="2950"/>
                  </a:cubicBezTo>
                  <a:cubicBezTo>
                    <a:pt x="650" y="2981"/>
                    <a:pt x="671" y="2991"/>
                    <a:pt x="702" y="2991"/>
                  </a:cubicBezTo>
                  <a:lnTo>
                    <a:pt x="3445" y="2991"/>
                  </a:lnTo>
                  <a:lnTo>
                    <a:pt x="3445" y="2940"/>
                  </a:lnTo>
                  <a:cubicBezTo>
                    <a:pt x="3445" y="1980"/>
                    <a:pt x="3445" y="1011"/>
                    <a:pt x="3455" y="42"/>
                  </a:cubicBezTo>
                  <a:cubicBezTo>
                    <a:pt x="3455" y="11"/>
                    <a:pt x="3445" y="1"/>
                    <a:pt x="34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441642" y="2043480"/>
              <a:ext cx="319820" cy="203555"/>
            </a:xfrm>
            <a:custGeom>
              <a:avLst/>
              <a:gdLst/>
              <a:ahLst/>
              <a:cxnLst/>
              <a:rect l="l" t="t" r="r" b="b"/>
              <a:pathLst>
                <a:path w="5331" h="3393" extrusionOk="0">
                  <a:moveTo>
                    <a:pt x="2392" y="0"/>
                  </a:moveTo>
                  <a:cubicBezTo>
                    <a:pt x="1609" y="11"/>
                    <a:pt x="825" y="11"/>
                    <a:pt x="41" y="11"/>
                  </a:cubicBezTo>
                  <a:lnTo>
                    <a:pt x="0" y="11"/>
                  </a:lnTo>
                  <a:cubicBezTo>
                    <a:pt x="10" y="21"/>
                    <a:pt x="10" y="21"/>
                    <a:pt x="10" y="31"/>
                  </a:cubicBezTo>
                  <a:cubicBezTo>
                    <a:pt x="186" y="299"/>
                    <a:pt x="371" y="557"/>
                    <a:pt x="578" y="804"/>
                  </a:cubicBezTo>
                  <a:cubicBezTo>
                    <a:pt x="846" y="1134"/>
                    <a:pt x="1144" y="1434"/>
                    <a:pt x="1474" y="1702"/>
                  </a:cubicBezTo>
                  <a:cubicBezTo>
                    <a:pt x="1928" y="2094"/>
                    <a:pt x="2434" y="2413"/>
                    <a:pt x="2970" y="2681"/>
                  </a:cubicBezTo>
                  <a:cubicBezTo>
                    <a:pt x="3433" y="2919"/>
                    <a:pt x="3928" y="3093"/>
                    <a:pt x="4434" y="3228"/>
                  </a:cubicBezTo>
                  <a:cubicBezTo>
                    <a:pt x="4702" y="3300"/>
                    <a:pt x="4980" y="3352"/>
                    <a:pt x="5259" y="3393"/>
                  </a:cubicBezTo>
                  <a:cubicBezTo>
                    <a:pt x="5280" y="3393"/>
                    <a:pt x="5300" y="3382"/>
                    <a:pt x="5331" y="3372"/>
                  </a:cubicBezTo>
                  <a:lnTo>
                    <a:pt x="5310" y="3362"/>
                  </a:lnTo>
                  <a:cubicBezTo>
                    <a:pt x="4960" y="3125"/>
                    <a:pt x="4640" y="2857"/>
                    <a:pt x="4331" y="2578"/>
                  </a:cubicBezTo>
                  <a:cubicBezTo>
                    <a:pt x="3960" y="2227"/>
                    <a:pt x="3619" y="1856"/>
                    <a:pt x="3320" y="1454"/>
                  </a:cubicBezTo>
                  <a:cubicBezTo>
                    <a:pt x="2990" y="1011"/>
                    <a:pt x="2702" y="536"/>
                    <a:pt x="2454" y="41"/>
                  </a:cubicBezTo>
                  <a:cubicBezTo>
                    <a:pt x="2444" y="21"/>
                    <a:pt x="2423" y="0"/>
                    <a:pt x="23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646996" y="2045340"/>
              <a:ext cx="143562" cy="158980"/>
            </a:xfrm>
            <a:custGeom>
              <a:avLst/>
              <a:gdLst/>
              <a:ahLst/>
              <a:cxnLst/>
              <a:rect l="l" t="t" r="r" b="b"/>
              <a:pathLst>
                <a:path w="2393" h="2650" extrusionOk="0">
                  <a:moveTo>
                    <a:pt x="1" y="0"/>
                  </a:moveTo>
                  <a:cubicBezTo>
                    <a:pt x="588" y="1073"/>
                    <a:pt x="1382" y="1949"/>
                    <a:pt x="2393" y="2650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1182849" y="2486344"/>
              <a:ext cx="131804" cy="131864"/>
            </a:xfrm>
            <a:custGeom>
              <a:avLst/>
              <a:gdLst/>
              <a:ahLst/>
              <a:cxnLst/>
              <a:rect l="l" t="t" r="r" b="b"/>
              <a:pathLst>
                <a:path w="2197" h="2198" extrusionOk="0">
                  <a:moveTo>
                    <a:pt x="1093" y="1"/>
                  </a:moveTo>
                  <a:cubicBezTo>
                    <a:pt x="495" y="1"/>
                    <a:pt x="0" y="496"/>
                    <a:pt x="0" y="1105"/>
                  </a:cubicBezTo>
                  <a:cubicBezTo>
                    <a:pt x="0" y="1703"/>
                    <a:pt x="495" y="2198"/>
                    <a:pt x="1103" y="2198"/>
                  </a:cubicBezTo>
                  <a:cubicBezTo>
                    <a:pt x="1712" y="2198"/>
                    <a:pt x="2196" y="1703"/>
                    <a:pt x="2196" y="1094"/>
                  </a:cubicBezTo>
                  <a:cubicBezTo>
                    <a:pt x="2196" y="486"/>
                    <a:pt x="1701" y="1"/>
                    <a:pt x="109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1263839" y="2486344"/>
              <a:ext cx="131864" cy="131204"/>
            </a:xfrm>
            <a:custGeom>
              <a:avLst/>
              <a:gdLst/>
              <a:ahLst/>
              <a:cxnLst/>
              <a:rect l="l" t="t" r="r" b="b"/>
              <a:pathLst>
                <a:path w="2198" h="2187" extrusionOk="0">
                  <a:moveTo>
                    <a:pt x="1112" y="1"/>
                  </a:moveTo>
                  <a:cubicBezTo>
                    <a:pt x="1106" y="1"/>
                    <a:pt x="1100" y="1"/>
                    <a:pt x="1094" y="1"/>
                  </a:cubicBezTo>
                  <a:cubicBezTo>
                    <a:pt x="496" y="1"/>
                    <a:pt x="1" y="486"/>
                    <a:pt x="1" y="1094"/>
                  </a:cubicBezTo>
                  <a:cubicBezTo>
                    <a:pt x="1" y="1703"/>
                    <a:pt x="496" y="2187"/>
                    <a:pt x="1104" y="2187"/>
                  </a:cubicBezTo>
                  <a:cubicBezTo>
                    <a:pt x="1712" y="2187"/>
                    <a:pt x="2197" y="1692"/>
                    <a:pt x="2197" y="1094"/>
                  </a:cubicBezTo>
                  <a:cubicBezTo>
                    <a:pt x="2197" y="492"/>
                    <a:pt x="1712" y="1"/>
                    <a:pt x="1112" y="1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1197067" y="1999565"/>
              <a:ext cx="197375" cy="90349"/>
            </a:xfrm>
            <a:custGeom>
              <a:avLst/>
              <a:gdLst/>
              <a:ahLst/>
              <a:cxnLst/>
              <a:rect l="l" t="t" r="r" b="b"/>
              <a:pathLst>
                <a:path w="3290" h="1506" extrusionOk="0">
                  <a:moveTo>
                    <a:pt x="742" y="0"/>
                  </a:moveTo>
                  <a:cubicBezTo>
                    <a:pt x="330" y="0"/>
                    <a:pt x="0" y="340"/>
                    <a:pt x="0" y="753"/>
                  </a:cubicBezTo>
                  <a:cubicBezTo>
                    <a:pt x="0" y="1165"/>
                    <a:pt x="341" y="1506"/>
                    <a:pt x="753" y="1506"/>
                  </a:cubicBezTo>
                  <a:lnTo>
                    <a:pt x="2537" y="1495"/>
                  </a:lnTo>
                  <a:cubicBezTo>
                    <a:pt x="2949" y="1495"/>
                    <a:pt x="3290" y="1155"/>
                    <a:pt x="3290" y="743"/>
                  </a:cubicBezTo>
                  <a:cubicBezTo>
                    <a:pt x="3290" y="330"/>
                    <a:pt x="2949" y="0"/>
                    <a:pt x="2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1174750" y="2306367"/>
              <a:ext cx="40915" cy="68691"/>
            </a:xfrm>
            <a:custGeom>
              <a:avLst/>
              <a:gdLst/>
              <a:ahLst/>
              <a:cxnLst/>
              <a:rect l="l" t="t" r="r" b="b"/>
              <a:pathLst>
                <a:path w="682" h="1145" extrusionOk="0">
                  <a:moveTo>
                    <a:pt x="104" y="1"/>
                  </a:moveTo>
                  <a:cubicBezTo>
                    <a:pt x="83" y="1"/>
                    <a:pt x="63" y="21"/>
                    <a:pt x="63" y="42"/>
                  </a:cubicBezTo>
                  <a:cubicBezTo>
                    <a:pt x="63" y="63"/>
                    <a:pt x="83" y="83"/>
                    <a:pt x="104" y="83"/>
                  </a:cubicBezTo>
                  <a:lnTo>
                    <a:pt x="548" y="83"/>
                  </a:lnTo>
                  <a:lnTo>
                    <a:pt x="259" y="372"/>
                  </a:lnTo>
                  <a:cubicBezTo>
                    <a:pt x="248" y="393"/>
                    <a:pt x="248" y="413"/>
                    <a:pt x="259" y="434"/>
                  </a:cubicBezTo>
                  <a:cubicBezTo>
                    <a:pt x="269" y="444"/>
                    <a:pt x="280" y="454"/>
                    <a:pt x="300" y="454"/>
                  </a:cubicBezTo>
                  <a:cubicBezTo>
                    <a:pt x="372" y="454"/>
                    <a:pt x="455" y="475"/>
                    <a:pt x="516" y="537"/>
                  </a:cubicBezTo>
                  <a:cubicBezTo>
                    <a:pt x="568" y="599"/>
                    <a:pt x="599" y="681"/>
                    <a:pt x="599" y="753"/>
                  </a:cubicBezTo>
                  <a:cubicBezTo>
                    <a:pt x="599" y="836"/>
                    <a:pt x="578" y="918"/>
                    <a:pt x="516" y="970"/>
                  </a:cubicBezTo>
                  <a:cubicBezTo>
                    <a:pt x="455" y="1032"/>
                    <a:pt x="372" y="1062"/>
                    <a:pt x="300" y="1062"/>
                  </a:cubicBezTo>
                  <a:cubicBezTo>
                    <a:pt x="218" y="1062"/>
                    <a:pt x="135" y="1032"/>
                    <a:pt x="83" y="980"/>
                  </a:cubicBezTo>
                  <a:cubicBezTo>
                    <a:pt x="73" y="970"/>
                    <a:pt x="60" y="964"/>
                    <a:pt x="49" y="964"/>
                  </a:cubicBezTo>
                  <a:cubicBezTo>
                    <a:pt x="37" y="964"/>
                    <a:pt x="27" y="970"/>
                    <a:pt x="21" y="980"/>
                  </a:cubicBezTo>
                  <a:cubicBezTo>
                    <a:pt x="1" y="991"/>
                    <a:pt x="1" y="1021"/>
                    <a:pt x="21" y="1032"/>
                  </a:cubicBezTo>
                  <a:cubicBezTo>
                    <a:pt x="94" y="1114"/>
                    <a:pt x="197" y="1145"/>
                    <a:pt x="300" y="1145"/>
                  </a:cubicBezTo>
                  <a:cubicBezTo>
                    <a:pt x="393" y="1145"/>
                    <a:pt x="496" y="1104"/>
                    <a:pt x="568" y="1032"/>
                  </a:cubicBezTo>
                  <a:cubicBezTo>
                    <a:pt x="651" y="959"/>
                    <a:pt x="681" y="856"/>
                    <a:pt x="681" y="753"/>
                  </a:cubicBezTo>
                  <a:cubicBezTo>
                    <a:pt x="681" y="661"/>
                    <a:pt x="651" y="558"/>
                    <a:pt x="568" y="485"/>
                  </a:cubicBezTo>
                  <a:cubicBezTo>
                    <a:pt x="516" y="423"/>
                    <a:pt x="445" y="393"/>
                    <a:pt x="372" y="372"/>
                  </a:cubicBezTo>
                  <a:lnTo>
                    <a:pt x="671" y="73"/>
                  </a:lnTo>
                  <a:cubicBezTo>
                    <a:pt x="671" y="73"/>
                    <a:pt x="671" y="63"/>
                    <a:pt x="681" y="63"/>
                  </a:cubicBezTo>
                  <a:lnTo>
                    <a:pt x="681" y="42"/>
                  </a:lnTo>
                  <a:cubicBezTo>
                    <a:pt x="681" y="21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1232343" y="2306607"/>
              <a:ext cx="52613" cy="68451"/>
            </a:xfrm>
            <a:custGeom>
              <a:avLst/>
              <a:gdLst/>
              <a:ahLst/>
              <a:cxnLst/>
              <a:rect l="l" t="t" r="r" b="b"/>
              <a:pathLst>
                <a:path w="877" h="1141" extrusionOk="0">
                  <a:moveTo>
                    <a:pt x="670" y="151"/>
                  </a:moveTo>
                  <a:lnTo>
                    <a:pt x="670" y="822"/>
                  </a:lnTo>
                  <a:lnTo>
                    <a:pt x="134" y="822"/>
                  </a:lnTo>
                  <a:lnTo>
                    <a:pt x="670" y="151"/>
                  </a:lnTo>
                  <a:close/>
                  <a:moveTo>
                    <a:pt x="717" y="0"/>
                  </a:moveTo>
                  <a:cubicBezTo>
                    <a:pt x="705" y="0"/>
                    <a:pt x="693" y="5"/>
                    <a:pt x="681" y="17"/>
                  </a:cubicBezTo>
                  <a:lnTo>
                    <a:pt x="21" y="842"/>
                  </a:lnTo>
                  <a:cubicBezTo>
                    <a:pt x="0" y="863"/>
                    <a:pt x="10" y="884"/>
                    <a:pt x="21" y="893"/>
                  </a:cubicBezTo>
                  <a:cubicBezTo>
                    <a:pt x="31" y="904"/>
                    <a:pt x="41" y="904"/>
                    <a:pt x="51" y="904"/>
                  </a:cubicBezTo>
                  <a:lnTo>
                    <a:pt x="670" y="904"/>
                  </a:lnTo>
                  <a:lnTo>
                    <a:pt x="681" y="1100"/>
                  </a:lnTo>
                  <a:cubicBezTo>
                    <a:pt x="681" y="1120"/>
                    <a:pt x="691" y="1141"/>
                    <a:pt x="711" y="1141"/>
                  </a:cubicBezTo>
                  <a:cubicBezTo>
                    <a:pt x="743" y="1141"/>
                    <a:pt x="753" y="1120"/>
                    <a:pt x="753" y="1100"/>
                  </a:cubicBezTo>
                  <a:lnTo>
                    <a:pt x="753" y="904"/>
                  </a:lnTo>
                  <a:lnTo>
                    <a:pt x="835" y="904"/>
                  </a:lnTo>
                  <a:cubicBezTo>
                    <a:pt x="856" y="904"/>
                    <a:pt x="876" y="884"/>
                    <a:pt x="876" y="863"/>
                  </a:cubicBezTo>
                  <a:cubicBezTo>
                    <a:pt x="876" y="842"/>
                    <a:pt x="856" y="822"/>
                    <a:pt x="835" y="822"/>
                  </a:cubicBezTo>
                  <a:lnTo>
                    <a:pt x="753" y="822"/>
                  </a:lnTo>
                  <a:lnTo>
                    <a:pt x="753" y="38"/>
                  </a:lnTo>
                  <a:lnTo>
                    <a:pt x="753" y="27"/>
                  </a:lnTo>
                  <a:cubicBezTo>
                    <a:pt x="753" y="17"/>
                    <a:pt x="743" y="7"/>
                    <a:pt x="743" y="7"/>
                  </a:cubicBezTo>
                  <a:cubicBezTo>
                    <a:pt x="734" y="3"/>
                    <a:pt x="726" y="0"/>
                    <a:pt x="71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1299114" y="2305767"/>
              <a:ext cx="40915" cy="69291"/>
            </a:xfrm>
            <a:custGeom>
              <a:avLst/>
              <a:gdLst/>
              <a:ahLst/>
              <a:cxnLst/>
              <a:rect l="l" t="t" r="r" b="b"/>
              <a:pathLst>
                <a:path w="682" h="1155" extrusionOk="0">
                  <a:moveTo>
                    <a:pt x="104" y="0"/>
                  </a:moveTo>
                  <a:cubicBezTo>
                    <a:pt x="93" y="0"/>
                    <a:pt x="83" y="11"/>
                    <a:pt x="73" y="11"/>
                  </a:cubicBezTo>
                  <a:cubicBezTo>
                    <a:pt x="63" y="21"/>
                    <a:pt x="63" y="31"/>
                    <a:pt x="63" y="41"/>
                  </a:cubicBezTo>
                  <a:lnTo>
                    <a:pt x="11" y="506"/>
                  </a:lnTo>
                  <a:lnTo>
                    <a:pt x="1" y="516"/>
                  </a:lnTo>
                  <a:cubicBezTo>
                    <a:pt x="1" y="516"/>
                    <a:pt x="1" y="526"/>
                    <a:pt x="11" y="526"/>
                  </a:cubicBezTo>
                  <a:lnTo>
                    <a:pt x="11" y="536"/>
                  </a:lnTo>
                  <a:cubicBezTo>
                    <a:pt x="11" y="536"/>
                    <a:pt x="11" y="547"/>
                    <a:pt x="21" y="547"/>
                  </a:cubicBezTo>
                  <a:cubicBezTo>
                    <a:pt x="26" y="557"/>
                    <a:pt x="37" y="562"/>
                    <a:pt x="47" y="562"/>
                  </a:cubicBezTo>
                  <a:cubicBezTo>
                    <a:pt x="57" y="562"/>
                    <a:pt x="68" y="557"/>
                    <a:pt x="73" y="547"/>
                  </a:cubicBezTo>
                  <a:cubicBezTo>
                    <a:pt x="134" y="485"/>
                    <a:pt x="217" y="454"/>
                    <a:pt x="290" y="454"/>
                  </a:cubicBezTo>
                  <a:cubicBezTo>
                    <a:pt x="372" y="454"/>
                    <a:pt x="455" y="485"/>
                    <a:pt x="506" y="547"/>
                  </a:cubicBezTo>
                  <a:cubicBezTo>
                    <a:pt x="568" y="609"/>
                    <a:pt x="599" y="681"/>
                    <a:pt x="599" y="763"/>
                  </a:cubicBezTo>
                  <a:cubicBezTo>
                    <a:pt x="599" y="846"/>
                    <a:pt x="568" y="918"/>
                    <a:pt x="506" y="980"/>
                  </a:cubicBezTo>
                  <a:cubicBezTo>
                    <a:pt x="444" y="1042"/>
                    <a:pt x="372" y="1072"/>
                    <a:pt x="290" y="1072"/>
                  </a:cubicBezTo>
                  <a:cubicBezTo>
                    <a:pt x="217" y="1072"/>
                    <a:pt x="134" y="1042"/>
                    <a:pt x="73" y="980"/>
                  </a:cubicBezTo>
                  <a:cubicBezTo>
                    <a:pt x="68" y="975"/>
                    <a:pt x="57" y="972"/>
                    <a:pt x="47" y="972"/>
                  </a:cubicBezTo>
                  <a:cubicBezTo>
                    <a:pt x="37" y="972"/>
                    <a:pt x="26" y="975"/>
                    <a:pt x="21" y="980"/>
                  </a:cubicBezTo>
                  <a:cubicBezTo>
                    <a:pt x="1" y="1001"/>
                    <a:pt x="1" y="1021"/>
                    <a:pt x="21" y="1042"/>
                  </a:cubicBezTo>
                  <a:cubicBezTo>
                    <a:pt x="93" y="1114"/>
                    <a:pt x="196" y="1155"/>
                    <a:pt x="290" y="1155"/>
                  </a:cubicBezTo>
                  <a:cubicBezTo>
                    <a:pt x="393" y="1155"/>
                    <a:pt x="496" y="1114"/>
                    <a:pt x="568" y="1042"/>
                  </a:cubicBezTo>
                  <a:cubicBezTo>
                    <a:pt x="640" y="959"/>
                    <a:pt x="681" y="856"/>
                    <a:pt x="681" y="763"/>
                  </a:cubicBezTo>
                  <a:cubicBezTo>
                    <a:pt x="681" y="660"/>
                    <a:pt x="640" y="568"/>
                    <a:pt x="568" y="485"/>
                  </a:cubicBezTo>
                  <a:cubicBezTo>
                    <a:pt x="496" y="412"/>
                    <a:pt x="393" y="371"/>
                    <a:pt x="290" y="371"/>
                  </a:cubicBezTo>
                  <a:cubicBezTo>
                    <a:pt x="228" y="371"/>
                    <a:pt x="155" y="392"/>
                    <a:pt x="93" y="423"/>
                  </a:cubicBezTo>
                  <a:lnTo>
                    <a:pt x="134" y="83"/>
                  </a:lnTo>
                  <a:lnTo>
                    <a:pt x="640" y="83"/>
                  </a:lnTo>
                  <a:cubicBezTo>
                    <a:pt x="661" y="83"/>
                    <a:pt x="681" y="73"/>
                    <a:pt x="681" y="41"/>
                  </a:cubicBezTo>
                  <a:cubicBezTo>
                    <a:pt x="681" y="21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1359107" y="2305767"/>
              <a:ext cx="45834" cy="68751"/>
            </a:xfrm>
            <a:custGeom>
              <a:avLst/>
              <a:gdLst/>
              <a:ahLst/>
              <a:cxnLst/>
              <a:rect l="l" t="t" r="r" b="b"/>
              <a:pathLst>
                <a:path w="764" h="1146" extrusionOk="0">
                  <a:moveTo>
                    <a:pt x="383" y="474"/>
                  </a:moveTo>
                  <a:cubicBezTo>
                    <a:pt x="548" y="474"/>
                    <a:pt x="681" y="609"/>
                    <a:pt x="681" y="774"/>
                  </a:cubicBezTo>
                  <a:cubicBezTo>
                    <a:pt x="681" y="939"/>
                    <a:pt x="548" y="1072"/>
                    <a:pt x="383" y="1072"/>
                  </a:cubicBezTo>
                  <a:cubicBezTo>
                    <a:pt x="227" y="1072"/>
                    <a:pt x="104" y="959"/>
                    <a:pt x="83" y="815"/>
                  </a:cubicBezTo>
                  <a:lnTo>
                    <a:pt x="83" y="794"/>
                  </a:lnTo>
                  <a:lnTo>
                    <a:pt x="83" y="774"/>
                  </a:lnTo>
                  <a:cubicBezTo>
                    <a:pt x="83" y="609"/>
                    <a:pt x="218" y="474"/>
                    <a:pt x="383" y="474"/>
                  </a:cubicBezTo>
                  <a:close/>
                  <a:moveTo>
                    <a:pt x="506" y="0"/>
                  </a:moveTo>
                  <a:cubicBezTo>
                    <a:pt x="321" y="11"/>
                    <a:pt x="186" y="114"/>
                    <a:pt x="104" y="258"/>
                  </a:cubicBezTo>
                  <a:cubicBezTo>
                    <a:pt x="32" y="392"/>
                    <a:pt x="1" y="557"/>
                    <a:pt x="1" y="712"/>
                  </a:cubicBezTo>
                  <a:lnTo>
                    <a:pt x="1" y="784"/>
                  </a:lnTo>
                  <a:cubicBezTo>
                    <a:pt x="11" y="990"/>
                    <a:pt x="176" y="1145"/>
                    <a:pt x="383" y="1145"/>
                  </a:cubicBezTo>
                  <a:cubicBezTo>
                    <a:pt x="589" y="1145"/>
                    <a:pt x="764" y="980"/>
                    <a:pt x="764" y="774"/>
                  </a:cubicBezTo>
                  <a:cubicBezTo>
                    <a:pt x="764" y="557"/>
                    <a:pt x="589" y="392"/>
                    <a:pt x="383" y="392"/>
                  </a:cubicBezTo>
                  <a:cubicBezTo>
                    <a:pt x="269" y="392"/>
                    <a:pt x="166" y="444"/>
                    <a:pt x="94" y="526"/>
                  </a:cubicBezTo>
                  <a:cubicBezTo>
                    <a:pt x="114" y="444"/>
                    <a:pt x="135" y="361"/>
                    <a:pt x="176" y="289"/>
                  </a:cubicBezTo>
                  <a:cubicBezTo>
                    <a:pt x="248" y="176"/>
                    <a:pt x="351" y="93"/>
                    <a:pt x="506" y="83"/>
                  </a:cubicBezTo>
                  <a:cubicBezTo>
                    <a:pt x="537" y="83"/>
                    <a:pt x="548" y="62"/>
                    <a:pt x="548" y="41"/>
                  </a:cubicBezTo>
                  <a:cubicBezTo>
                    <a:pt x="548" y="21"/>
                    <a:pt x="527" y="0"/>
                    <a:pt x="50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1143254" y="1710641"/>
              <a:ext cx="3746292" cy="2506067"/>
            </a:xfrm>
            <a:custGeom>
              <a:avLst/>
              <a:gdLst/>
              <a:ahLst/>
              <a:cxnLst/>
              <a:rect l="l" t="t" r="r" b="b"/>
              <a:pathLst>
                <a:path w="62446" h="41773" extrusionOk="0">
                  <a:moveTo>
                    <a:pt x="0" y="1"/>
                  </a:moveTo>
                  <a:lnTo>
                    <a:pt x="0" y="41772"/>
                  </a:lnTo>
                  <a:lnTo>
                    <a:pt x="62446" y="41772"/>
                  </a:lnTo>
                  <a:lnTo>
                    <a:pt x="62446" y="1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1170491" y="1741598"/>
              <a:ext cx="3691818" cy="2444154"/>
            </a:xfrm>
            <a:custGeom>
              <a:avLst/>
              <a:gdLst/>
              <a:ahLst/>
              <a:cxnLst/>
              <a:rect l="l" t="t" r="r" b="b"/>
              <a:pathLst>
                <a:path w="61538" h="40741" extrusionOk="0">
                  <a:moveTo>
                    <a:pt x="0" y="0"/>
                  </a:moveTo>
                  <a:lnTo>
                    <a:pt x="0" y="40741"/>
                  </a:lnTo>
                  <a:lnTo>
                    <a:pt x="61538" y="40741"/>
                  </a:lnTo>
                  <a:lnTo>
                    <a:pt x="61538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655815" y="4404665"/>
              <a:ext cx="4721170" cy="172058"/>
            </a:xfrm>
            <a:custGeom>
              <a:avLst/>
              <a:gdLst/>
              <a:ahLst/>
              <a:cxnLst/>
              <a:rect l="l" t="t" r="r" b="b"/>
              <a:pathLst>
                <a:path w="78696" h="2868" extrusionOk="0">
                  <a:moveTo>
                    <a:pt x="0" y="1"/>
                  </a:moveTo>
                  <a:lnTo>
                    <a:pt x="0" y="2867"/>
                  </a:lnTo>
                  <a:lnTo>
                    <a:pt x="78696" y="2867"/>
                  </a:lnTo>
                  <a:lnTo>
                    <a:pt x="78696" y="1"/>
                  </a:lnTo>
                  <a:close/>
                </a:path>
              </a:pathLst>
            </a:custGeom>
            <a:solidFill>
              <a:srgbClr val="775EF5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655815" y="4216648"/>
              <a:ext cx="4721170" cy="188076"/>
            </a:xfrm>
            <a:custGeom>
              <a:avLst/>
              <a:gdLst/>
              <a:ahLst/>
              <a:cxnLst/>
              <a:rect l="l" t="t" r="r" b="b"/>
              <a:pathLst>
                <a:path w="78696" h="3135" extrusionOk="0">
                  <a:moveTo>
                    <a:pt x="8125" y="0"/>
                  </a:moveTo>
                  <a:lnTo>
                    <a:pt x="0" y="3135"/>
                  </a:lnTo>
                  <a:lnTo>
                    <a:pt x="78696" y="3135"/>
                  </a:lnTo>
                  <a:lnTo>
                    <a:pt x="70571" y="0"/>
                  </a:lnTo>
                  <a:close/>
                </a:path>
              </a:pathLst>
            </a:custGeom>
            <a:solidFill>
              <a:srgbClr val="8E8BD8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1187168" y="4216648"/>
              <a:ext cx="3658463" cy="121305"/>
            </a:xfrm>
            <a:custGeom>
              <a:avLst/>
              <a:gdLst/>
              <a:ahLst/>
              <a:cxnLst/>
              <a:rect l="l" t="t" r="r" b="b"/>
              <a:pathLst>
                <a:path w="60982" h="2022" extrusionOk="0">
                  <a:moveTo>
                    <a:pt x="5249" y="0"/>
                  </a:moveTo>
                  <a:lnTo>
                    <a:pt x="0" y="2021"/>
                  </a:lnTo>
                  <a:lnTo>
                    <a:pt x="60981" y="2021"/>
                  </a:lnTo>
                  <a:lnTo>
                    <a:pt x="55733" y="0"/>
                  </a:lnTo>
                  <a:close/>
                </a:path>
              </a:pathLst>
            </a:custGeom>
            <a:solidFill>
              <a:srgbClr val="5B57DE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1376445" y="1927154"/>
              <a:ext cx="3276790" cy="2073041"/>
            </a:xfrm>
            <a:custGeom>
              <a:avLst/>
              <a:gdLst/>
              <a:ahLst/>
              <a:cxnLst/>
              <a:rect l="l" t="t" r="r" b="b"/>
              <a:pathLst>
                <a:path w="54620" h="34555" extrusionOk="0">
                  <a:moveTo>
                    <a:pt x="0" y="1"/>
                  </a:moveTo>
                  <a:lnTo>
                    <a:pt x="0" y="34554"/>
                  </a:lnTo>
                  <a:lnTo>
                    <a:pt x="54620" y="34554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376445" y="1927154"/>
              <a:ext cx="3276790" cy="79910"/>
            </a:xfrm>
            <a:custGeom>
              <a:avLst/>
              <a:gdLst/>
              <a:ahLst/>
              <a:cxnLst/>
              <a:rect l="l" t="t" r="r" b="b"/>
              <a:pathLst>
                <a:path w="54620" h="1332" extrusionOk="0">
                  <a:moveTo>
                    <a:pt x="0" y="1"/>
                  </a:moveTo>
                  <a:lnTo>
                    <a:pt x="0" y="1331"/>
                  </a:lnTo>
                  <a:lnTo>
                    <a:pt x="54620" y="1331"/>
                  </a:lnTo>
                  <a:lnTo>
                    <a:pt x="5462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1400562" y="1946952"/>
              <a:ext cx="39055" cy="39655"/>
            </a:xfrm>
            <a:custGeom>
              <a:avLst/>
              <a:gdLst/>
              <a:ahLst/>
              <a:cxnLst/>
              <a:rect l="l" t="t" r="r" b="b"/>
              <a:pathLst>
                <a:path w="651" h="661" extrusionOk="0">
                  <a:moveTo>
                    <a:pt x="320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20" y="660"/>
                  </a:cubicBezTo>
                  <a:cubicBezTo>
                    <a:pt x="506" y="660"/>
                    <a:pt x="650" y="516"/>
                    <a:pt x="650" y="330"/>
                  </a:cubicBezTo>
                  <a:cubicBezTo>
                    <a:pt x="650" y="156"/>
                    <a:pt x="506" y="0"/>
                    <a:pt x="3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148101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0" y="0"/>
                  </a:moveTo>
                  <a:cubicBezTo>
                    <a:pt x="145" y="0"/>
                    <a:pt x="0" y="156"/>
                    <a:pt x="0" y="330"/>
                  </a:cubicBezTo>
                  <a:cubicBezTo>
                    <a:pt x="0" y="516"/>
                    <a:pt x="145" y="660"/>
                    <a:pt x="330" y="660"/>
                  </a:cubicBezTo>
                  <a:cubicBezTo>
                    <a:pt x="516" y="660"/>
                    <a:pt x="660" y="516"/>
                    <a:pt x="660" y="330"/>
                  </a:cubicBezTo>
                  <a:cubicBezTo>
                    <a:pt x="660" y="156"/>
                    <a:pt x="516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1562002" y="1946952"/>
              <a:ext cx="39655" cy="3965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0"/>
                  </a:moveTo>
                  <a:cubicBezTo>
                    <a:pt x="145" y="0"/>
                    <a:pt x="1" y="156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06" y="660"/>
                    <a:pt x="661" y="516"/>
                    <a:pt x="661" y="330"/>
                  </a:cubicBezTo>
                  <a:cubicBezTo>
                    <a:pt x="661" y="156"/>
                    <a:pt x="506" y="0"/>
                    <a:pt x="331" y="0"/>
                  </a:cubicBezTo>
                  <a:close/>
                </a:path>
              </a:pathLst>
            </a:custGeom>
            <a:solidFill>
              <a:srgbClr val="D40102"/>
            </a:solidFill>
            <a:ln>
              <a:noFill/>
            </a:ln>
            <a:effectLst>
              <a:outerShdw blurRad="57150" algn="bl" rotWithShape="0">
                <a:srgbClr val="DFDEFF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latin typeface="Glacial Indifference" pitchFamily="50" charset="0"/>
              </a:rPr>
              <a:t>E-MINE POINTS</a:t>
            </a:r>
            <a:br>
              <a:rPr lang="en-US" b="1" dirty="0">
                <a:latin typeface="Glacial Indifference" pitchFamily="50" charset="0"/>
              </a:rPr>
            </a:br>
            <a:r>
              <a:rPr lang="en" b="1" dirty="0">
                <a:latin typeface="Glacial Indifference" pitchFamily="50" charset="0"/>
              </a:rPr>
              <a:t> </a:t>
            </a:r>
            <a:endParaRPr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38" y="1961421"/>
            <a:ext cx="3010596" cy="187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5"/>
          <p:cNvSpPr txBox="1">
            <a:spLocks noGrp="1"/>
          </p:cNvSpPr>
          <p:nvPr>
            <p:ph type="title"/>
          </p:nvPr>
        </p:nvSpPr>
        <p:spPr>
          <a:xfrm>
            <a:off x="914400" y="1504950"/>
            <a:ext cx="7543800" cy="23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E-Mine Points Technology is a system wherein every single loyalty reward point issued by the merchants will not go to waste! 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But it will instead become valuable, profitable and beneficial to consumers.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endParaRPr lang="en-PH" sz="3600" b="1" dirty="0">
              <a:solidFill>
                <a:srgbClr val="FFC000"/>
              </a:solidFill>
              <a:latin typeface="Glacial Indifference" pitchFamily="50" charset="0"/>
            </a:endParaRPr>
          </a:p>
        </p:txBody>
      </p:sp>
      <p:sp>
        <p:nvSpPr>
          <p:cNvPr id="628" name="Google Shape;628;p35"/>
          <p:cNvSpPr txBox="1">
            <a:spLocks noGrp="1"/>
          </p:cNvSpPr>
          <p:nvPr>
            <p:ph type="subTitle" idx="1"/>
          </p:nvPr>
        </p:nvSpPr>
        <p:spPr>
          <a:xfrm>
            <a:off x="2173700" y="3582975"/>
            <a:ext cx="48054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7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7;p38"/>
          <p:cNvSpPr txBox="1">
            <a:spLocks noGrp="1"/>
          </p:cNvSpPr>
          <p:nvPr>
            <p:ph type="subTitle" idx="1"/>
          </p:nvPr>
        </p:nvSpPr>
        <p:spPr>
          <a:xfrm>
            <a:off x="533400" y="2800350"/>
            <a:ext cx="7704137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Glacial Indifference" pitchFamily="50" charset="0"/>
              </a:rPr>
              <a:t/>
            </a:r>
            <a:br>
              <a:rPr lang="en-US" b="1" dirty="0">
                <a:latin typeface="Glacial Indifference" pitchFamily="50" charset="0"/>
              </a:rPr>
            </a:br>
            <a:r>
              <a:rPr lang="en" b="1" dirty="0">
                <a:solidFill>
                  <a:schemeClr val="accent3"/>
                </a:solidFill>
                <a:latin typeface="Glacial Indifference" pitchFamily="50" charset="0"/>
              </a:rPr>
              <a:t>  </a:t>
            </a:r>
            <a:r>
              <a:rPr lang="en" sz="5400" b="1" dirty="0">
                <a:solidFill>
                  <a:schemeClr val="accent3"/>
                </a:solidFill>
                <a:latin typeface="Glacial Indifference" pitchFamily="50" charset="0"/>
              </a:rPr>
              <a:t>How</a:t>
            </a:r>
            <a:br>
              <a:rPr lang="en" sz="5400" b="1" dirty="0">
                <a:solidFill>
                  <a:schemeClr val="accent3"/>
                </a:solidFill>
                <a:latin typeface="Glacial Indifference" pitchFamily="50" charset="0"/>
              </a:rPr>
            </a:br>
            <a:r>
              <a:rPr lang="en-US" sz="5400" b="1" dirty="0">
                <a:solidFill>
                  <a:schemeClr val="accent3"/>
                </a:solidFill>
                <a:latin typeface="Glacial Indifference" pitchFamily="50" charset="0"/>
              </a:rPr>
              <a:t>E-MINE POINTS works?</a:t>
            </a:r>
            <a:endParaRPr sz="5400" b="1" dirty="0">
              <a:solidFill>
                <a:schemeClr val="accent3"/>
              </a:solidFill>
              <a:latin typeface="Glacial Indifference" pitchFamily="50" charset="0"/>
            </a:endParaRPr>
          </a:p>
        </p:txBody>
      </p:sp>
      <p:pic>
        <p:nvPicPr>
          <p:cNvPr id="5" name="Picture 2" descr="C:\Users\User\Desktop\A.MY CLIENT\eminepoints\fav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81" y="863337"/>
            <a:ext cx="1260662" cy="11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09950"/>
            <a:ext cx="2590337" cy="2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wnloads\Coins_PNG_Clip_Art-27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28975"/>
            <a:ext cx="2590337" cy="2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Verdana" pitchFamily="34" charset="0"/>
                <a:ea typeface="Verdana" pitchFamily="34" charset="0"/>
              </a:rPr>
              <a:t>Step 1</a:t>
            </a:r>
            <a:endParaRPr sz="4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20004" y="1352550"/>
            <a:ext cx="7814396" cy="1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Sign Up the Subscription Plan:</a:t>
            </a:r>
            <a:b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</a:br>
            <a:r>
              <a:rPr lang="en-PH" sz="3600" b="1" dirty="0">
                <a:solidFill>
                  <a:srgbClr val="FFC000"/>
                </a:solidFill>
                <a:latin typeface="Glacial Indifference" pitchFamily="50" charset="0"/>
              </a:rPr>
              <a:t>Browse: www.eminepoints.com</a:t>
            </a:r>
          </a:p>
        </p:txBody>
      </p:sp>
      <p:cxnSp>
        <p:nvCxnSpPr>
          <p:cNvPr id="811" name="Google Shape;811;p45"/>
          <p:cNvCxnSpPr/>
          <p:nvPr/>
        </p:nvCxnSpPr>
        <p:spPr>
          <a:xfrm>
            <a:off x="9130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2" name="Google Shape;812;p45"/>
          <p:cNvCxnSpPr/>
          <p:nvPr/>
        </p:nvCxnSpPr>
        <p:spPr>
          <a:xfrm>
            <a:off x="36466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cxnSp>
        <p:nvCxnSpPr>
          <p:cNvPr id="813" name="Google Shape;813;p45"/>
          <p:cNvCxnSpPr/>
          <p:nvPr/>
        </p:nvCxnSpPr>
        <p:spPr>
          <a:xfrm>
            <a:off x="6380254" y="3210450"/>
            <a:ext cx="1850700" cy="0"/>
          </a:xfrm>
          <a:prstGeom prst="straightConnector1">
            <a:avLst/>
          </a:prstGeom>
          <a:noFill/>
          <a:ln w="19050" cap="flat" cmpd="sng">
            <a:solidFill>
              <a:srgbClr val="775EF5"/>
            </a:solidFill>
            <a:prstDash val="solid"/>
            <a:round/>
            <a:headEnd type="diamond" w="med" len="med"/>
            <a:tailEnd type="diamond" w="med" len="med"/>
          </a:ln>
          <a:effectLst>
            <a:outerShdw blurRad="57150" algn="bl" rotWithShape="0">
              <a:srgbClr val="DFDEFF">
                <a:alpha val="50000"/>
              </a:srgbClr>
            </a:outerShdw>
          </a:effectLst>
        </p:spPr>
      </p:cxnSp>
      <p:grpSp>
        <p:nvGrpSpPr>
          <p:cNvPr id="20" name="Google Shape;9814;p73"/>
          <p:cNvGrpSpPr/>
          <p:nvPr/>
        </p:nvGrpSpPr>
        <p:grpSpPr>
          <a:xfrm>
            <a:off x="3681783" y="438150"/>
            <a:ext cx="1517164" cy="1447800"/>
            <a:chOff x="1958520" y="2302574"/>
            <a:chExt cx="359213" cy="327807"/>
          </a:xfrm>
          <a:solidFill>
            <a:schemeClr val="accent3"/>
          </a:solidFill>
        </p:grpSpPr>
        <p:sp>
          <p:nvSpPr>
            <p:cNvPr id="21" name="Google Shape;9815;p73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Google Shape;9816;p73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3" name="Google Shape;9817;p73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526FFCB-20D0-4454-B943-F3E657EE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734" y="565080"/>
            <a:ext cx="1251832" cy="780444"/>
          </a:xfrm>
          <a:prstGeom prst="rect">
            <a:avLst/>
          </a:prstGeom>
        </p:spPr>
      </p:pic>
      <p:sp>
        <p:nvSpPr>
          <p:cNvPr id="25" name="Google Shape;702;p41"/>
          <p:cNvSpPr txBox="1">
            <a:spLocks noGrp="1"/>
          </p:cNvSpPr>
          <p:nvPr>
            <p:ph type="subTitle" idx="1"/>
          </p:nvPr>
        </p:nvSpPr>
        <p:spPr>
          <a:xfrm>
            <a:off x="720000" y="3182774"/>
            <a:ext cx="7662000" cy="152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>
                <a:latin typeface="Glacial Indifference" pitchFamily="50" charset="0"/>
              </a:rPr>
              <a:t>You will receive username and password via email or sms once your acccount is activated.</a:t>
            </a:r>
            <a:endParaRPr sz="2800" b="1" dirty="0">
              <a:latin typeface="Glacial Indifferenc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  <p:bldP spid="802" grpId="0"/>
    </p:bldLst>
  </p:timing>
</p:sld>
</file>

<file path=ppt/theme/theme1.xml><?xml version="1.0" encoding="utf-8"?>
<a:theme xmlns:a="http://schemas.openxmlformats.org/drawingml/2006/main" name="Bitcoin Company Pitch Deck by Slidesgo">
  <a:themeElements>
    <a:clrScheme name="Simple Light">
      <a:dk1>
        <a:srgbClr val="5B57DE"/>
      </a:dk1>
      <a:lt1>
        <a:srgbClr val="8E8BD8"/>
      </a:lt1>
      <a:dk2>
        <a:srgbClr val="DFDEFF"/>
      </a:dk2>
      <a:lt2>
        <a:srgbClr val="EEEEEE"/>
      </a:lt2>
      <a:accent1>
        <a:srgbClr val="3F308A"/>
      </a:accent1>
      <a:accent2>
        <a:srgbClr val="876FFF"/>
      </a:accent2>
      <a:accent3>
        <a:srgbClr val="FFFFFF"/>
      </a:accent3>
      <a:accent4>
        <a:srgbClr val="876FFF"/>
      </a:accent4>
      <a:accent5>
        <a:srgbClr val="DFDEFF"/>
      </a:accent5>
      <a:accent6>
        <a:srgbClr val="5B57DE"/>
      </a:accent6>
      <a:hlink>
        <a:srgbClr val="8E8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616</Words>
  <Application>Microsoft Office PowerPoint</Application>
  <PresentationFormat>On-screen Show (16:9)</PresentationFormat>
  <Paragraphs>185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Wingdings</vt:lpstr>
      <vt:lpstr>Titillium Web</vt:lpstr>
      <vt:lpstr>Arial Black</vt:lpstr>
      <vt:lpstr>Squada One</vt:lpstr>
      <vt:lpstr>Verdana</vt:lpstr>
      <vt:lpstr>Oswald</vt:lpstr>
      <vt:lpstr>Glacial Indifference</vt:lpstr>
      <vt:lpstr>Bitcoin Company Pitch Deck by Slidesgo</vt:lpstr>
      <vt:lpstr>Welcome to</vt:lpstr>
      <vt:lpstr>Introduction</vt:lpstr>
      <vt:lpstr>Our Company</vt:lpstr>
      <vt:lpstr>It is a registered stock corporation in the state of California, USA. </vt:lpstr>
      <vt:lpstr>What is  E-MINE POINTS?   </vt:lpstr>
      <vt:lpstr>E-MINE POINTS  </vt:lpstr>
      <vt:lpstr>E-Mine Points Technology is a system wherein every single loyalty reward point issued by the merchants will not go to waste!  But it will instead become valuable, profitable and beneficial to consumers. </vt:lpstr>
      <vt:lpstr>PowerPoint Presentation</vt:lpstr>
      <vt:lpstr>Step 1</vt:lpstr>
      <vt:lpstr>PowerPoint Presentation</vt:lpstr>
      <vt:lpstr>Click Pricing Menu </vt:lpstr>
      <vt:lpstr>E-Mine Points Subscription Plan</vt:lpstr>
      <vt:lpstr>E-MINE POINTS NETWORK Subscription Plan</vt:lpstr>
      <vt:lpstr>Step 2</vt:lpstr>
      <vt:lpstr>PowerPoint Presentation</vt:lpstr>
      <vt:lpstr>You will see your  daily  Minepoints  Credit Here</vt:lpstr>
      <vt:lpstr>PowerPoint Presentation</vt:lpstr>
      <vt:lpstr>GLOBAL POINTS EXCHANGE</vt:lpstr>
      <vt:lpstr>PowerPoint Presentation</vt:lpstr>
      <vt:lpstr>PowerPoint Presentation</vt:lpstr>
      <vt:lpstr>Step 1</vt:lpstr>
      <vt:lpstr>Step 2</vt:lpstr>
      <vt:lpstr>Step 3</vt:lpstr>
      <vt:lpstr>Step 4</vt:lpstr>
      <vt:lpstr>Select  any pay out  options  in your convenience</vt:lpstr>
      <vt:lpstr>See your Potential Cash Bonuses</vt:lpstr>
      <vt:lpstr> ILLUSTRATION (Potential Cash Bonus Rewards) E-Mine Points Network </vt:lpstr>
      <vt:lpstr> ILLUSTRATION (Potential Cash Bonus Rewards) E-Mine Points </vt:lpstr>
      <vt:lpstr>PowerPoint Presentation</vt:lpstr>
      <vt:lpstr>Step 1: Click Sign Up button </vt:lpstr>
      <vt:lpstr>PowerPoint Presentation</vt:lpstr>
      <vt:lpstr>Step 2 : Click Pricing button </vt:lpstr>
      <vt:lpstr>Select your Plan and Pay –  Eminepoints Subscription Plan</vt:lpstr>
      <vt:lpstr>PowerPoint Presentation</vt:lpstr>
      <vt:lpstr>HOW to LOGIN TO YOUR EMONEYPHONE PAY APP?                               (For Android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cp:lastModifiedBy>User</cp:lastModifiedBy>
  <cp:revision>56</cp:revision>
  <dcterms:modified xsi:type="dcterms:W3CDTF">2021-12-21T11:30:39Z</dcterms:modified>
</cp:coreProperties>
</file>